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1" r:id="rId4"/>
  </p:sldMasterIdLst>
  <p:notesMasterIdLst>
    <p:notesMasterId r:id="rId25"/>
  </p:notesMasterIdLst>
  <p:sldIdLst>
    <p:sldId id="256" r:id="rId5"/>
    <p:sldId id="258" r:id="rId6"/>
    <p:sldId id="257" r:id="rId7"/>
    <p:sldId id="260" r:id="rId8"/>
    <p:sldId id="261" r:id="rId9"/>
    <p:sldId id="262" r:id="rId10"/>
    <p:sldId id="264" r:id="rId11"/>
    <p:sldId id="273" r:id="rId12"/>
    <p:sldId id="274" r:id="rId13"/>
    <p:sldId id="270" r:id="rId14"/>
    <p:sldId id="277" r:id="rId15"/>
    <p:sldId id="282" r:id="rId16"/>
    <p:sldId id="278" r:id="rId17"/>
    <p:sldId id="279" r:id="rId18"/>
    <p:sldId id="280" r:id="rId19"/>
    <p:sldId id="281" r:id="rId20"/>
    <p:sldId id="283" r:id="rId21"/>
    <p:sldId id="276" r:id="rId22"/>
    <p:sldId id="293" r:id="rId23"/>
    <p:sldId id="292" r:id="rId2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D248977-A633-438E-994B-DECB74675DA2}" v="78" dt="2021-06-16T20:26:19.72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autoAdjust="0"/>
    <p:restoredTop sz="94638" autoAdjust="0"/>
  </p:normalViewPr>
  <p:slideViewPr>
    <p:cSldViewPr>
      <p:cViewPr varScale="1">
        <p:scale>
          <a:sx n="104" d="100"/>
          <a:sy n="104" d="100"/>
        </p:scale>
        <p:origin x="1746"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amara Mason" userId="d87ad11f-6f7e-4efe-a3f1-61dc59dd24a8" providerId="ADAL" clId="{7D248977-A633-438E-994B-DECB74675DA2}"/>
    <pc:docChg chg="custSel addSld delSld modSld">
      <pc:chgData name="Tamara Mason" userId="d87ad11f-6f7e-4efe-a3f1-61dc59dd24a8" providerId="ADAL" clId="{7D248977-A633-438E-994B-DECB74675DA2}" dt="2021-06-16T20:26:19.726" v="147"/>
      <pc:docMkLst>
        <pc:docMk/>
      </pc:docMkLst>
      <pc:sldChg chg="modSp mod">
        <pc:chgData name="Tamara Mason" userId="d87ad11f-6f7e-4efe-a3f1-61dc59dd24a8" providerId="ADAL" clId="{7D248977-A633-438E-994B-DECB74675DA2}" dt="2021-06-16T20:12:18.302" v="66" actId="20577"/>
        <pc:sldMkLst>
          <pc:docMk/>
          <pc:sldMk cId="0" sldId="257"/>
        </pc:sldMkLst>
        <pc:spChg chg="mod">
          <ac:chgData name="Tamara Mason" userId="d87ad11f-6f7e-4efe-a3f1-61dc59dd24a8" providerId="ADAL" clId="{7D248977-A633-438E-994B-DECB74675DA2}" dt="2021-06-16T20:12:18.302" v="66" actId="20577"/>
          <ac:spMkLst>
            <pc:docMk/>
            <pc:sldMk cId="0" sldId="257"/>
            <ac:spMk id="9219" creationId="{00000000-0000-0000-0000-000000000000}"/>
          </ac:spMkLst>
        </pc:spChg>
      </pc:sldChg>
      <pc:sldChg chg="addSp delSp modSp mod">
        <pc:chgData name="Tamara Mason" userId="d87ad11f-6f7e-4efe-a3f1-61dc59dd24a8" providerId="ADAL" clId="{7D248977-A633-438E-994B-DECB74675DA2}" dt="2021-06-16T20:11:25.859" v="2" actId="1076"/>
        <pc:sldMkLst>
          <pc:docMk/>
          <pc:sldMk cId="0" sldId="258"/>
        </pc:sldMkLst>
        <pc:picChg chg="add mod">
          <ac:chgData name="Tamara Mason" userId="d87ad11f-6f7e-4efe-a3f1-61dc59dd24a8" providerId="ADAL" clId="{7D248977-A633-438E-994B-DECB74675DA2}" dt="2021-06-16T20:11:25.859" v="2" actId="1076"/>
          <ac:picMkLst>
            <pc:docMk/>
            <pc:sldMk cId="0" sldId="258"/>
            <ac:picMk id="2" creationId="{D3E0ADFB-4168-481E-81C0-815B99B1600E}"/>
          </ac:picMkLst>
        </pc:picChg>
        <pc:picChg chg="del">
          <ac:chgData name="Tamara Mason" userId="d87ad11f-6f7e-4efe-a3f1-61dc59dd24a8" providerId="ADAL" clId="{7D248977-A633-438E-994B-DECB74675DA2}" dt="2021-06-16T20:11:20.524" v="0" actId="478"/>
          <ac:picMkLst>
            <pc:docMk/>
            <pc:sldMk cId="0" sldId="258"/>
            <ac:picMk id="1026" creationId="{00000000-0000-0000-0000-000000000000}"/>
          </ac:picMkLst>
        </pc:picChg>
      </pc:sldChg>
      <pc:sldChg chg="modSp mod">
        <pc:chgData name="Tamara Mason" userId="d87ad11f-6f7e-4efe-a3f1-61dc59dd24a8" providerId="ADAL" clId="{7D248977-A633-438E-994B-DECB74675DA2}" dt="2021-06-16T20:12:28.142" v="70" actId="14100"/>
        <pc:sldMkLst>
          <pc:docMk/>
          <pc:sldMk cId="0" sldId="260"/>
        </pc:sldMkLst>
        <pc:spChg chg="mod">
          <ac:chgData name="Tamara Mason" userId="d87ad11f-6f7e-4efe-a3f1-61dc59dd24a8" providerId="ADAL" clId="{7D248977-A633-438E-994B-DECB74675DA2}" dt="2021-06-16T20:12:28.142" v="70" actId="14100"/>
          <ac:spMkLst>
            <pc:docMk/>
            <pc:sldMk cId="0" sldId="260"/>
            <ac:spMk id="2" creationId="{00000000-0000-0000-0000-000000000000}"/>
          </ac:spMkLst>
        </pc:spChg>
      </pc:sldChg>
      <pc:sldChg chg="addSp delSp modSp mod">
        <pc:chgData name="Tamara Mason" userId="d87ad11f-6f7e-4efe-a3f1-61dc59dd24a8" providerId="ADAL" clId="{7D248977-A633-438E-994B-DECB74675DA2}" dt="2021-06-16T20:16:08.856" v="99" actId="1038"/>
        <pc:sldMkLst>
          <pc:docMk/>
          <pc:sldMk cId="0" sldId="262"/>
        </pc:sldMkLst>
        <pc:spChg chg="mod">
          <ac:chgData name="Tamara Mason" userId="d87ad11f-6f7e-4efe-a3f1-61dc59dd24a8" providerId="ADAL" clId="{7D248977-A633-438E-994B-DECB74675DA2}" dt="2021-06-16T20:13:38.524" v="78" actId="20577"/>
          <ac:spMkLst>
            <pc:docMk/>
            <pc:sldMk cId="0" sldId="262"/>
            <ac:spMk id="3" creationId="{00000000-0000-0000-0000-000000000000}"/>
          </ac:spMkLst>
        </pc:spChg>
        <pc:spChg chg="mod ord">
          <ac:chgData name="Tamara Mason" userId="d87ad11f-6f7e-4efe-a3f1-61dc59dd24a8" providerId="ADAL" clId="{7D248977-A633-438E-994B-DECB74675DA2}" dt="2021-06-16T20:15:52.125" v="96" actId="1076"/>
          <ac:spMkLst>
            <pc:docMk/>
            <pc:sldMk cId="0" sldId="262"/>
            <ac:spMk id="11" creationId="{00000000-0000-0000-0000-000000000000}"/>
          </ac:spMkLst>
        </pc:spChg>
        <pc:spChg chg="mod ord">
          <ac:chgData name="Tamara Mason" userId="d87ad11f-6f7e-4efe-a3f1-61dc59dd24a8" providerId="ADAL" clId="{7D248977-A633-438E-994B-DECB74675DA2}" dt="2021-06-16T20:15:44.175" v="94" actId="1076"/>
          <ac:spMkLst>
            <pc:docMk/>
            <pc:sldMk cId="0" sldId="262"/>
            <ac:spMk id="13" creationId="{00000000-0000-0000-0000-000000000000}"/>
          </ac:spMkLst>
        </pc:spChg>
        <pc:picChg chg="add mod">
          <ac:chgData name="Tamara Mason" userId="d87ad11f-6f7e-4efe-a3f1-61dc59dd24a8" providerId="ADAL" clId="{7D248977-A633-438E-994B-DECB74675DA2}" dt="2021-06-16T20:16:08.856" v="99" actId="1038"/>
          <ac:picMkLst>
            <pc:docMk/>
            <pc:sldMk cId="0" sldId="262"/>
            <ac:picMk id="5" creationId="{F6A9AD73-D01E-4764-94AC-E07E25EA172E}"/>
          </ac:picMkLst>
        </pc:picChg>
        <pc:picChg chg="del">
          <ac:chgData name="Tamara Mason" userId="d87ad11f-6f7e-4efe-a3f1-61dc59dd24a8" providerId="ADAL" clId="{7D248977-A633-438E-994B-DECB74675DA2}" dt="2021-06-16T20:14:58.554" v="79" actId="478"/>
          <ac:picMkLst>
            <pc:docMk/>
            <pc:sldMk cId="0" sldId="262"/>
            <ac:picMk id="7" creationId="{00000000-0000-0000-0000-000000000000}"/>
          </ac:picMkLst>
        </pc:picChg>
      </pc:sldChg>
      <pc:sldChg chg="addSp delSp modSp mod">
        <pc:chgData name="Tamara Mason" userId="d87ad11f-6f7e-4efe-a3f1-61dc59dd24a8" providerId="ADAL" clId="{7D248977-A633-438E-994B-DECB74675DA2}" dt="2021-06-16T20:17:10.526" v="117" actId="1076"/>
        <pc:sldMkLst>
          <pc:docMk/>
          <pc:sldMk cId="0" sldId="264"/>
        </pc:sldMkLst>
        <pc:spChg chg="mod ord">
          <ac:chgData name="Tamara Mason" userId="d87ad11f-6f7e-4efe-a3f1-61dc59dd24a8" providerId="ADAL" clId="{7D248977-A633-438E-994B-DECB74675DA2}" dt="2021-06-16T20:17:01.806" v="113" actId="1076"/>
          <ac:spMkLst>
            <pc:docMk/>
            <pc:sldMk cId="0" sldId="264"/>
            <ac:spMk id="16" creationId="{00000000-0000-0000-0000-000000000000}"/>
          </ac:spMkLst>
        </pc:spChg>
        <pc:spChg chg="mod ord">
          <ac:chgData name="Tamara Mason" userId="d87ad11f-6f7e-4efe-a3f1-61dc59dd24a8" providerId="ADAL" clId="{7D248977-A633-438E-994B-DECB74675DA2}" dt="2021-06-16T20:17:10.526" v="117" actId="1076"/>
          <ac:spMkLst>
            <pc:docMk/>
            <pc:sldMk cId="0" sldId="264"/>
            <ac:spMk id="17" creationId="{00000000-0000-0000-0000-000000000000}"/>
          </ac:spMkLst>
        </pc:spChg>
        <pc:picChg chg="add del mod">
          <ac:chgData name="Tamara Mason" userId="d87ad11f-6f7e-4efe-a3f1-61dc59dd24a8" providerId="ADAL" clId="{7D248977-A633-438E-994B-DECB74675DA2}" dt="2021-06-16T20:16:34.103" v="104" actId="478"/>
          <ac:picMkLst>
            <pc:docMk/>
            <pc:sldMk cId="0" sldId="264"/>
            <ac:picMk id="4" creationId="{CD911811-21A6-4B38-9AA0-EA01E963E436}"/>
          </ac:picMkLst>
        </pc:picChg>
        <pc:picChg chg="del">
          <ac:chgData name="Tamara Mason" userId="d87ad11f-6f7e-4efe-a3f1-61dc59dd24a8" providerId="ADAL" clId="{7D248977-A633-438E-994B-DECB74675DA2}" dt="2021-06-16T20:16:24.425" v="100" actId="478"/>
          <ac:picMkLst>
            <pc:docMk/>
            <pc:sldMk cId="0" sldId="264"/>
            <ac:picMk id="7" creationId="{00000000-0000-0000-0000-000000000000}"/>
          </ac:picMkLst>
        </pc:picChg>
        <pc:picChg chg="add mod">
          <ac:chgData name="Tamara Mason" userId="d87ad11f-6f7e-4efe-a3f1-61dc59dd24a8" providerId="ADAL" clId="{7D248977-A633-438E-994B-DECB74675DA2}" dt="2021-06-16T20:16:43.676" v="107" actId="1038"/>
          <ac:picMkLst>
            <pc:docMk/>
            <pc:sldMk cId="0" sldId="264"/>
            <ac:picMk id="9" creationId="{C32ADEE6-F814-4CFC-A834-AD6E8961EED6}"/>
          </ac:picMkLst>
        </pc:picChg>
      </pc:sldChg>
      <pc:sldChg chg="modSp mod">
        <pc:chgData name="Tamara Mason" userId="d87ad11f-6f7e-4efe-a3f1-61dc59dd24a8" providerId="ADAL" clId="{7D248977-A633-438E-994B-DECB74675DA2}" dt="2021-06-16T20:20:15.464" v="143" actId="20577"/>
        <pc:sldMkLst>
          <pc:docMk/>
          <pc:sldMk cId="0" sldId="270"/>
        </pc:sldMkLst>
        <pc:spChg chg="mod">
          <ac:chgData name="Tamara Mason" userId="d87ad11f-6f7e-4efe-a3f1-61dc59dd24a8" providerId="ADAL" clId="{7D248977-A633-438E-994B-DECB74675DA2}" dt="2021-06-16T20:20:15.464" v="143" actId="20577"/>
          <ac:spMkLst>
            <pc:docMk/>
            <pc:sldMk cId="0" sldId="270"/>
            <ac:spMk id="18435" creationId="{00000000-0000-0000-0000-000000000000}"/>
          </ac:spMkLst>
        </pc:spChg>
      </pc:sldChg>
      <pc:sldChg chg="addSp delSp modSp mod">
        <pc:chgData name="Tamara Mason" userId="d87ad11f-6f7e-4efe-a3f1-61dc59dd24a8" providerId="ADAL" clId="{7D248977-A633-438E-994B-DECB74675DA2}" dt="2021-06-16T20:19:48.601" v="140" actId="1076"/>
        <pc:sldMkLst>
          <pc:docMk/>
          <pc:sldMk cId="0" sldId="273"/>
        </pc:sldMkLst>
        <pc:spChg chg="mod ord">
          <ac:chgData name="Tamara Mason" userId="d87ad11f-6f7e-4efe-a3f1-61dc59dd24a8" providerId="ADAL" clId="{7D248977-A633-438E-994B-DECB74675DA2}" dt="2021-06-16T20:19:15.886" v="133" actId="1076"/>
          <ac:spMkLst>
            <pc:docMk/>
            <pc:sldMk cId="0" sldId="273"/>
            <ac:spMk id="7" creationId="{00000000-0000-0000-0000-000000000000}"/>
          </ac:spMkLst>
        </pc:spChg>
        <pc:spChg chg="mod ord">
          <ac:chgData name="Tamara Mason" userId="d87ad11f-6f7e-4efe-a3f1-61dc59dd24a8" providerId="ADAL" clId="{7D248977-A633-438E-994B-DECB74675DA2}" dt="2021-06-16T20:19:25.522" v="135" actId="1076"/>
          <ac:spMkLst>
            <pc:docMk/>
            <pc:sldMk cId="0" sldId="273"/>
            <ac:spMk id="9" creationId="{00000000-0000-0000-0000-000000000000}"/>
          </ac:spMkLst>
        </pc:spChg>
        <pc:spChg chg="mod">
          <ac:chgData name="Tamara Mason" userId="d87ad11f-6f7e-4efe-a3f1-61dc59dd24a8" providerId="ADAL" clId="{7D248977-A633-438E-994B-DECB74675DA2}" dt="2021-06-16T20:19:48.601" v="140" actId="1076"/>
          <ac:spMkLst>
            <pc:docMk/>
            <pc:sldMk cId="0" sldId="273"/>
            <ac:spMk id="10" creationId="{C26005F0-AA37-457C-8393-1A9EA1E50649}"/>
          </ac:spMkLst>
        </pc:spChg>
        <pc:spChg chg="mod">
          <ac:chgData name="Tamara Mason" userId="d87ad11f-6f7e-4efe-a3f1-61dc59dd24a8" providerId="ADAL" clId="{7D248977-A633-438E-994B-DECB74675DA2}" dt="2021-06-16T20:19:32.868" v="136" actId="1035"/>
          <ac:spMkLst>
            <pc:docMk/>
            <pc:sldMk cId="0" sldId="273"/>
            <ac:spMk id="16387" creationId="{00000000-0000-0000-0000-000000000000}"/>
          </ac:spMkLst>
        </pc:spChg>
        <pc:picChg chg="mod">
          <ac:chgData name="Tamara Mason" userId="d87ad11f-6f7e-4efe-a3f1-61dc59dd24a8" providerId="ADAL" clId="{7D248977-A633-438E-994B-DECB74675DA2}" dt="2021-06-16T20:19:35.825" v="137" actId="1035"/>
          <ac:picMkLst>
            <pc:docMk/>
            <pc:sldMk cId="0" sldId="273"/>
            <ac:picMk id="3" creationId="{EDA32762-B9E3-427D-8080-591BE7F56489}"/>
          </ac:picMkLst>
        </pc:picChg>
        <pc:picChg chg="add mod">
          <ac:chgData name="Tamara Mason" userId="d87ad11f-6f7e-4efe-a3f1-61dc59dd24a8" providerId="ADAL" clId="{7D248977-A633-438E-994B-DECB74675DA2}" dt="2021-06-16T20:18:58.122" v="130" actId="1076"/>
          <ac:picMkLst>
            <pc:docMk/>
            <pc:sldMk cId="0" sldId="273"/>
            <ac:picMk id="5" creationId="{6A7B6ED5-DF51-4CAE-92C6-A237FE863D84}"/>
          </ac:picMkLst>
        </pc:picChg>
        <pc:picChg chg="del">
          <ac:chgData name="Tamara Mason" userId="d87ad11f-6f7e-4efe-a3f1-61dc59dd24a8" providerId="ADAL" clId="{7D248977-A633-438E-994B-DECB74675DA2}" dt="2021-06-16T20:18:16.686" v="118" actId="478"/>
          <ac:picMkLst>
            <pc:docMk/>
            <pc:sldMk cId="0" sldId="273"/>
            <ac:picMk id="6" creationId="{00000000-0000-0000-0000-000000000000}"/>
          </ac:picMkLst>
        </pc:picChg>
      </pc:sldChg>
      <pc:sldChg chg="del">
        <pc:chgData name="Tamara Mason" userId="d87ad11f-6f7e-4efe-a3f1-61dc59dd24a8" providerId="ADAL" clId="{7D248977-A633-438E-994B-DECB74675DA2}" dt="2021-06-16T20:26:12.545" v="146" actId="47"/>
        <pc:sldMkLst>
          <pc:docMk/>
          <pc:sldMk cId="1815728468" sldId="275"/>
        </pc:sldMkLst>
      </pc:sldChg>
      <pc:sldChg chg="modSp mod">
        <pc:chgData name="Tamara Mason" userId="d87ad11f-6f7e-4efe-a3f1-61dc59dd24a8" providerId="ADAL" clId="{7D248977-A633-438E-994B-DECB74675DA2}" dt="2021-06-16T20:21:56.606" v="144" actId="255"/>
        <pc:sldMkLst>
          <pc:docMk/>
          <pc:sldMk cId="2313474170" sldId="283"/>
        </pc:sldMkLst>
        <pc:spChg chg="mod">
          <ac:chgData name="Tamara Mason" userId="d87ad11f-6f7e-4efe-a3f1-61dc59dd24a8" providerId="ADAL" clId="{7D248977-A633-438E-994B-DECB74675DA2}" dt="2021-06-16T20:21:56.606" v="144" actId="255"/>
          <ac:spMkLst>
            <pc:docMk/>
            <pc:sldMk cId="2313474170" sldId="283"/>
            <ac:spMk id="3" creationId="{40289CB1-A44B-4417-B04C-31D84C93BD6E}"/>
          </ac:spMkLst>
        </pc:spChg>
      </pc:sldChg>
      <pc:sldChg chg="add">
        <pc:chgData name="Tamara Mason" userId="d87ad11f-6f7e-4efe-a3f1-61dc59dd24a8" providerId="ADAL" clId="{7D248977-A633-438E-994B-DECB74675DA2}" dt="2021-06-16T20:26:19.726" v="147"/>
        <pc:sldMkLst>
          <pc:docMk/>
          <pc:sldMk cId="2664348380" sldId="292"/>
        </pc:sldMkLst>
      </pc:sldChg>
      <pc:sldChg chg="add">
        <pc:chgData name="Tamara Mason" userId="d87ad11f-6f7e-4efe-a3f1-61dc59dd24a8" providerId="ADAL" clId="{7D248977-A633-438E-994B-DECB74675DA2}" dt="2021-06-16T20:26:10.666" v="145"/>
        <pc:sldMkLst>
          <pc:docMk/>
          <pc:sldMk cId="542234952" sldId="293"/>
        </pc:sldMkLst>
      </pc:sldChg>
    </pc:docChg>
  </pc:docChgLst>
  <pc:docChgLst>
    <pc:chgData name="Tamara Mason" userId="S::tmason@vsdvalliance.org::d87ad11f-6f7e-4efe-a3f1-61dc59dd24a8" providerId="AD" clId="Web-{E2918E95-9D62-D256-1A01-235F189B841A}"/>
    <pc:docChg chg="modSld">
      <pc:chgData name="Tamara Mason" userId="S::tmason@vsdvalliance.org::d87ad11f-6f7e-4efe-a3f1-61dc59dd24a8" providerId="AD" clId="Web-{E2918E95-9D62-D256-1A01-235F189B841A}" dt="2019-04-03T18:47:56.659" v="107" actId="20577"/>
      <pc:docMkLst>
        <pc:docMk/>
      </pc:docMkLst>
      <pc:sldChg chg="modSp">
        <pc:chgData name="Tamara Mason" userId="S::tmason@vsdvalliance.org::d87ad11f-6f7e-4efe-a3f1-61dc59dd24a8" providerId="AD" clId="Web-{E2918E95-9D62-D256-1A01-235F189B841A}" dt="2019-04-03T18:43:22.516" v="34" actId="20577"/>
        <pc:sldMkLst>
          <pc:docMk/>
          <pc:sldMk cId="0" sldId="257"/>
        </pc:sldMkLst>
        <pc:spChg chg="mod">
          <ac:chgData name="Tamara Mason" userId="S::tmason@vsdvalliance.org::d87ad11f-6f7e-4efe-a3f1-61dc59dd24a8" providerId="AD" clId="Web-{E2918E95-9D62-D256-1A01-235F189B841A}" dt="2019-04-03T18:43:22.516" v="34" actId="20577"/>
          <ac:spMkLst>
            <pc:docMk/>
            <pc:sldMk cId="0" sldId="257"/>
            <ac:spMk id="9219" creationId="{00000000-0000-0000-0000-000000000000}"/>
          </ac:spMkLst>
        </pc:spChg>
      </pc:sldChg>
      <pc:sldChg chg="modSp">
        <pc:chgData name="Tamara Mason" userId="S::tmason@vsdvalliance.org::d87ad11f-6f7e-4efe-a3f1-61dc59dd24a8" providerId="AD" clId="Web-{E2918E95-9D62-D256-1A01-235F189B841A}" dt="2019-04-03T18:43:58.672" v="39" actId="20577"/>
        <pc:sldMkLst>
          <pc:docMk/>
          <pc:sldMk cId="0" sldId="261"/>
        </pc:sldMkLst>
        <pc:spChg chg="mod">
          <ac:chgData name="Tamara Mason" userId="S::tmason@vsdvalliance.org::d87ad11f-6f7e-4efe-a3f1-61dc59dd24a8" providerId="AD" clId="Web-{E2918E95-9D62-D256-1A01-235F189B841A}" dt="2019-04-03T18:43:58.672" v="39" actId="20577"/>
          <ac:spMkLst>
            <pc:docMk/>
            <pc:sldMk cId="0" sldId="261"/>
            <ac:spMk id="3" creationId="{00000000-0000-0000-0000-000000000000}"/>
          </ac:spMkLst>
        </pc:spChg>
      </pc:sldChg>
      <pc:sldChg chg="modSp">
        <pc:chgData name="Tamara Mason" userId="S::tmason@vsdvalliance.org::d87ad11f-6f7e-4efe-a3f1-61dc59dd24a8" providerId="AD" clId="Web-{E2918E95-9D62-D256-1A01-235F189B841A}" dt="2019-04-03T18:47:56.659" v="107" actId="20577"/>
        <pc:sldMkLst>
          <pc:docMk/>
          <pc:sldMk cId="0" sldId="270"/>
        </pc:sldMkLst>
        <pc:spChg chg="mod">
          <ac:chgData name="Tamara Mason" userId="S::tmason@vsdvalliance.org::d87ad11f-6f7e-4efe-a3f1-61dc59dd24a8" providerId="AD" clId="Web-{E2918E95-9D62-D256-1A01-235F189B841A}" dt="2019-04-03T18:47:56.659" v="107" actId="20577"/>
          <ac:spMkLst>
            <pc:docMk/>
            <pc:sldMk cId="0" sldId="270"/>
            <ac:spMk id="18435" creationId="{00000000-0000-0000-0000-000000000000}"/>
          </ac:spMkLst>
        </pc:spChg>
      </pc:sldChg>
      <pc:sldChg chg="modSp">
        <pc:chgData name="Tamara Mason" userId="S::tmason@vsdvalliance.org::d87ad11f-6f7e-4efe-a3f1-61dc59dd24a8" providerId="AD" clId="Web-{E2918E95-9D62-D256-1A01-235F189B841A}" dt="2019-04-03T18:46:16.221" v="73" actId="1076"/>
        <pc:sldMkLst>
          <pc:docMk/>
          <pc:sldMk cId="0" sldId="273"/>
        </pc:sldMkLst>
        <pc:spChg chg="mod">
          <ac:chgData name="Tamara Mason" userId="S::tmason@vsdvalliance.org::d87ad11f-6f7e-4efe-a3f1-61dc59dd24a8" providerId="AD" clId="Web-{E2918E95-9D62-D256-1A01-235F189B841A}" dt="2019-04-03T18:46:16.221" v="73" actId="1076"/>
          <ac:spMkLst>
            <pc:docMk/>
            <pc:sldMk cId="0" sldId="273"/>
            <ac:spMk id="7" creationId="{00000000-0000-0000-0000-000000000000}"/>
          </ac:spMkLst>
        </pc:spChg>
        <pc:spChg chg="mod">
          <ac:chgData name="Tamara Mason" userId="S::tmason@vsdvalliance.org::d87ad11f-6f7e-4efe-a3f1-61dc59dd24a8" providerId="AD" clId="Web-{E2918E95-9D62-D256-1A01-235F189B841A}" dt="2019-04-03T18:46:11.970" v="72" actId="1076"/>
          <ac:spMkLst>
            <pc:docMk/>
            <pc:sldMk cId="0" sldId="273"/>
            <ac:spMk id="9" creationId="{00000000-0000-0000-0000-000000000000}"/>
          </ac:spMkLst>
        </pc:spChg>
        <pc:spChg chg="mod">
          <ac:chgData name="Tamara Mason" userId="S::tmason@vsdvalliance.org::d87ad11f-6f7e-4efe-a3f1-61dc59dd24a8" providerId="AD" clId="Web-{E2918E95-9D62-D256-1A01-235F189B841A}" dt="2019-04-03T18:45:53.939" v="69" actId="20577"/>
          <ac:spMkLst>
            <pc:docMk/>
            <pc:sldMk cId="0" sldId="273"/>
            <ac:spMk id="16387" creationId="{00000000-0000-0000-0000-000000000000}"/>
          </ac:spMkLst>
        </pc:spChg>
        <pc:picChg chg="mod">
          <ac:chgData name="Tamara Mason" userId="S::tmason@vsdvalliance.org::d87ad11f-6f7e-4efe-a3f1-61dc59dd24a8" providerId="AD" clId="Web-{E2918E95-9D62-D256-1A01-235F189B841A}" dt="2019-04-03T18:46:01.080" v="70" actId="1076"/>
          <ac:picMkLst>
            <pc:docMk/>
            <pc:sldMk cId="0" sldId="273"/>
            <ac:picMk id="6" creationId="{00000000-0000-0000-0000-000000000000}"/>
          </ac:picMkLst>
        </pc:picChg>
      </pc:sldChg>
    </pc:docChg>
  </pc:docChgLst>
  <pc:docChgLst>
    <pc:chgData name="Tamara Mason" userId="S::tmason@vsdvalliance.org::d87ad11f-6f7e-4efe-a3f1-61dc59dd24a8" providerId="AD" clId="Web-{D9991802-A545-1312-D9E2-534A98389468}"/>
    <pc:docChg chg="addSld modSld">
      <pc:chgData name="Tamara Mason" userId="S::tmason@vsdvalliance.org::d87ad11f-6f7e-4efe-a3f1-61dc59dd24a8" providerId="AD" clId="Web-{D9991802-A545-1312-D9E2-534A98389468}" dt="2020-01-14T19:26:41.221" v="662" actId="20577"/>
      <pc:docMkLst>
        <pc:docMk/>
      </pc:docMkLst>
      <pc:sldChg chg="modSp">
        <pc:chgData name="Tamara Mason" userId="S::tmason@vsdvalliance.org::d87ad11f-6f7e-4efe-a3f1-61dc59dd24a8" providerId="AD" clId="Web-{D9991802-A545-1312-D9E2-534A98389468}" dt="2020-01-14T16:00:40.888" v="207" actId="20577"/>
        <pc:sldMkLst>
          <pc:docMk/>
          <pc:sldMk cId="3627115015" sldId="277"/>
        </pc:sldMkLst>
        <pc:spChg chg="mod">
          <ac:chgData name="Tamara Mason" userId="S::tmason@vsdvalliance.org::d87ad11f-6f7e-4efe-a3f1-61dc59dd24a8" providerId="AD" clId="Web-{D9991802-A545-1312-D9E2-534A98389468}" dt="2020-01-14T15:59:35.510" v="184" actId="20577"/>
          <ac:spMkLst>
            <pc:docMk/>
            <pc:sldMk cId="3627115015" sldId="277"/>
            <ac:spMk id="2" creationId="{8DA94A7D-ABA5-4427-89F5-58835B979BC1}"/>
          </ac:spMkLst>
        </pc:spChg>
        <pc:spChg chg="mod">
          <ac:chgData name="Tamara Mason" userId="S::tmason@vsdvalliance.org::d87ad11f-6f7e-4efe-a3f1-61dc59dd24a8" providerId="AD" clId="Web-{D9991802-A545-1312-D9E2-534A98389468}" dt="2020-01-14T16:00:40.888" v="207" actId="20577"/>
          <ac:spMkLst>
            <pc:docMk/>
            <pc:sldMk cId="3627115015" sldId="277"/>
            <ac:spMk id="3" creationId="{D23B1FC6-EF49-40EB-B0F8-F7B191A6432F}"/>
          </ac:spMkLst>
        </pc:spChg>
      </pc:sldChg>
      <pc:sldChg chg="modSp">
        <pc:chgData name="Tamara Mason" userId="S::tmason@vsdvalliance.org::d87ad11f-6f7e-4efe-a3f1-61dc59dd24a8" providerId="AD" clId="Web-{D9991802-A545-1312-D9E2-534A98389468}" dt="2020-01-14T16:02:22.096" v="263" actId="20577"/>
        <pc:sldMkLst>
          <pc:docMk/>
          <pc:sldMk cId="1783140815" sldId="278"/>
        </pc:sldMkLst>
        <pc:spChg chg="mod">
          <ac:chgData name="Tamara Mason" userId="S::tmason@vsdvalliance.org::d87ad11f-6f7e-4efe-a3f1-61dc59dd24a8" providerId="AD" clId="Web-{D9991802-A545-1312-D9E2-534A98389468}" dt="2020-01-14T16:02:22.096" v="263" actId="20577"/>
          <ac:spMkLst>
            <pc:docMk/>
            <pc:sldMk cId="1783140815" sldId="278"/>
            <ac:spMk id="2" creationId="{1E2C5E89-F022-4F8C-B587-FE30D71E5875}"/>
          </ac:spMkLst>
        </pc:spChg>
        <pc:spChg chg="mod">
          <ac:chgData name="Tamara Mason" userId="S::tmason@vsdvalliance.org::d87ad11f-6f7e-4efe-a3f1-61dc59dd24a8" providerId="AD" clId="Web-{D9991802-A545-1312-D9E2-534A98389468}" dt="2020-01-14T14:45:00.203" v="5" actId="20577"/>
          <ac:spMkLst>
            <pc:docMk/>
            <pc:sldMk cId="1783140815" sldId="278"/>
            <ac:spMk id="3" creationId="{4FC02955-2526-4473-8E50-D9A13155C471}"/>
          </ac:spMkLst>
        </pc:spChg>
      </pc:sldChg>
      <pc:sldChg chg="modSp">
        <pc:chgData name="Tamara Mason" userId="S::tmason@vsdvalliance.org::d87ad11f-6f7e-4efe-a3f1-61dc59dd24a8" providerId="AD" clId="Web-{D9991802-A545-1312-D9E2-534A98389468}" dt="2020-01-14T14:44:54.500" v="3" actId="20577"/>
        <pc:sldMkLst>
          <pc:docMk/>
          <pc:sldMk cId="1674886418" sldId="279"/>
        </pc:sldMkLst>
        <pc:spChg chg="mod">
          <ac:chgData name="Tamara Mason" userId="S::tmason@vsdvalliance.org::d87ad11f-6f7e-4efe-a3f1-61dc59dd24a8" providerId="AD" clId="Web-{D9991802-A545-1312-D9E2-534A98389468}" dt="2020-01-14T14:44:54.500" v="3" actId="20577"/>
          <ac:spMkLst>
            <pc:docMk/>
            <pc:sldMk cId="1674886418" sldId="279"/>
            <ac:spMk id="3" creationId="{D92C6BF4-C292-4B8F-8F51-131766A7C159}"/>
          </ac:spMkLst>
        </pc:spChg>
      </pc:sldChg>
      <pc:sldChg chg="addSp delSp modSp new">
        <pc:chgData name="Tamara Mason" userId="S::tmason@vsdvalliance.org::d87ad11f-6f7e-4efe-a3f1-61dc59dd24a8" providerId="AD" clId="Web-{D9991802-A545-1312-D9E2-534A98389468}" dt="2020-01-14T15:58:17.756" v="174" actId="20577"/>
        <pc:sldMkLst>
          <pc:docMk/>
          <pc:sldMk cId="764844395" sldId="280"/>
        </pc:sldMkLst>
        <pc:spChg chg="del">
          <ac:chgData name="Tamara Mason" userId="S::tmason@vsdvalliance.org::d87ad11f-6f7e-4efe-a3f1-61dc59dd24a8" providerId="AD" clId="Web-{D9991802-A545-1312-D9E2-534A98389468}" dt="2020-01-14T14:58:14.109" v="6"/>
          <ac:spMkLst>
            <pc:docMk/>
            <pc:sldMk cId="764844395" sldId="280"/>
            <ac:spMk id="2" creationId="{C9B64489-5508-4A99-AF5F-0C88AEFDD1A6}"/>
          </ac:spMkLst>
        </pc:spChg>
        <pc:spChg chg="mod">
          <ac:chgData name="Tamara Mason" userId="S::tmason@vsdvalliance.org::d87ad11f-6f7e-4efe-a3f1-61dc59dd24a8" providerId="AD" clId="Web-{D9991802-A545-1312-D9E2-534A98389468}" dt="2020-01-14T15:58:17.756" v="174" actId="20577"/>
          <ac:spMkLst>
            <pc:docMk/>
            <pc:sldMk cId="764844395" sldId="280"/>
            <ac:spMk id="3" creationId="{86D1980C-FC7F-4E6D-BA92-D25AA941DE17}"/>
          </ac:spMkLst>
        </pc:spChg>
        <pc:picChg chg="add mod">
          <ac:chgData name="Tamara Mason" userId="S::tmason@vsdvalliance.org::d87ad11f-6f7e-4efe-a3f1-61dc59dd24a8" providerId="AD" clId="Web-{D9991802-A545-1312-D9E2-534A98389468}" dt="2020-01-14T15:55:18.185" v="73" actId="1076"/>
          <ac:picMkLst>
            <pc:docMk/>
            <pc:sldMk cId="764844395" sldId="280"/>
            <ac:picMk id="2" creationId="{8396D4AE-9DFA-4AB5-88B8-D8F6A0B0B586}"/>
          </ac:picMkLst>
        </pc:picChg>
        <pc:picChg chg="add mod">
          <ac:chgData name="Tamara Mason" userId="S::tmason@vsdvalliance.org::d87ad11f-6f7e-4efe-a3f1-61dc59dd24a8" providerId="AD" clId="Web-{D9991802-A545-1312-D9E2-534A98389468}" dt="2020-01-14T15:55:16.404" v="72" actId="1076"/>
          <ac:picMkLst>
            <pc:docMk/>
            <pc:sldMk cId="764844395" sldId="280"/>
            <ac:picMk id="4" creationId="{17D32440-3883-4B10-8600-1C115F9C5687}"/>
          </ac:picMkLst>
        </pc:picChg>
      </pc:sldChg>
      <pc:sldChg chg="modSp new">
        <pc:chgData name="Tamara Mason" userId="S::tmason@vsdvalliance.org::d87ad11f-6f7e-4efe-a3f1-61dc59dd24a8" providerId="AD" clId="Web-{D9991802-A545-1312-D9E2-534A98389468}" dt="2020-01-14T19:25:26.125" v="650" actId="20577"/>
        <pc:sldMkLst>
          <pc:docMk/>
          <pc:sldMk cId="1586206438" sldId="281"/>
        </pc:sldMkLst>
        <pc:spChg chg="mod">
          <ac:chgData name="Tamara Mason" userId="S::tmason@vsdvalliance.org::d87ad11f-6f7e-4efe-a3f1-61dc59dd24a8" providerId="AD" clId="Web-{D9991802-A545-1312-D9E2-534A98389468}" dt="2020-01-14T16:13:11.408" v="284" actId="20577"/>
          <ac:spMkLst>
            <pc:docMk/>
            <pc:sldMk cId="1586206438" sldId="281"/>
            <ac:spMk id="2" creationId="{65A50B17-3B00-45C3-B526-17C4B200B60B}"/>
          </ac:spMkLst>
        </pc:spChg>
        <pc:spChg chg="mod">
          <ac:chgData name="Tamara Mason" userId="S::tmason@vsdvalliance.org::d87ad11f-6f7e-4efe-a3f1-61dc59dd24a8" providerId="AD" clId="Web-{D9991802-A545-1312-D9E2-534A98389468}" dt="2020-01-14T19:25:26.125" v="650" actId="20577"/>
          <ac:spMkLst>
            <pc:docMk/>
            <pc:sldMk cId="1586206438" sldId="281"/>
            <ac:spMk id="3" creationId="{3B0743EF-84B1-42AF-9001-B992A22CC592}"/>
          </ac:spMkLst>
        </pc:spChg>
      </pc:sldChg>
      <pc:sldChg chg="modSp new">
        <pc:chgData name="Tamara Mason" userId="S::tmason@vsdvalliance.org::d87ad11f-6f7e-4efe-a3f1-61dc59dd24a8" providerId="AD" clId="Web-{D9991802-A545-1312-D9E2-534A98389468}" dt="2020-01-14T16:01:46.047" v="246" actId="20577"/>
        <pc:sldMkLst>
          <pc:docMk/>
          <pc:sldMk cId="632756945" sldId="282"/>
        </pc:sldMkLst>
        <pc:spChg chg="mod">
          <ac:chgData name="Tamara Mason" userId="S::tmason@vsdvalliance.org::d87ad11f-6f7e-4efe-a3f1-61dc59dd24a8" providerId="AD" clId="Web-{D9991802-A545-1312-D9E2-534A98389468}" dt="2020-01-14T16:01:46.047" v="246" actId="20577"/>
          <ac:spMkLst>
            <pc:docMk/>
            <pc:sldMk cId="632756945" sldId="282"/>
            <ac:spMk id="2" creationId="{7170E5A6-BE7A-4AB0-B623-7A0383F1931E}"/>
          </ac:spMkLst>
        </pc:spChg>
      </pc:sldChg>
      <pc:sldChg chg="addSp delSp modSp new">
        <pc:chgData name="Tamara Mason" userId="S::tmason@vsdvalliance.org::d87ad11f-6f7e-4efe-a3f1-61dc59dd24a8" providerId="AD" clId="Web-{D9991802-A545-1312-D9E2-534A98389468}" dt="2020-01-14T19:26:41.221" v="662" actId="20577"/>
        <pc:sldMkLst>
          <pc:docMk/>
          <pc:sldMk cId="2313474170" sldId="283"/>
        </pc:sldMkLst>
        <pc:spChg chg="del">
          <ac:chgData name="Tamara Mason" userId="S::tmason@vsdvalliance.org::d87ad11f-6f7e-4efe-a3f1-61dc59dd24a8" providerId="AD" clId="Web-{D9991802-A545-1312-D9E2-534A98389468}" dt="2020-01-14T18:37:54.469" v="557"/>
          <ac:spMkLst>
            <pc:docMk/>
            <pc:sldMk cId="2313474170" sldId="283"/>
            <ac:spMk id="2" creationId="{28C3F5ED-B7D3-4013-946A-2BC98ABE5F59}"/>
          </ac:spMkLst>
        </pc:spChg>
        <pc:spChg chg="add mod">
          <ac:chgData name="Tamara Mason" userId="S::tmason@vsdvalliance.org::d87ad11f-6f7e-4efe-a3f1-61dc59dd24a8" providerId="AD" clId="Web-{D9991802-A545-1312-D9E2-534A98389468}" dt="2020-01-14T19:26:03.594" v="657" actId="20577"/>
          <ac:spMkLst>
            <pc:docMk/>
            <pc:sldMk cId="2313474170" sldId="283"/>
            <ac:spMk id="2" creationId="{29C3A8B3-0D7A-481D-81CA-DF8F813169C4}"/>
          </ac:spMkLst>
        </pc:spChg>
        <pc:spChg chg="mod">
          <ac:chgData name="Tamara Mason" userId="S::tmason@vsdvalliance.org::d87ad11f-6f7e-4efe-a3f1-61dc59dd24a8" providerId="AD" clId="Web-{D9991802-A545-1312-D9E2-534A98389468}" dt="2020-01-14T19:26:41.221" v="662" actId="20577"/>
          <ac:spMkLst>
            <pc:docMk/>
            <pc:sldMk cId="2313474170" sldId="283"/>
            <ac:spMk id="3" creationId="{40289CB1-A44B-4417-B04C-31D84C93BD6E}"/>
          </ac:spMkLst>
        </pc:spChg>
      </pc:sldChg>
    </pc:docChg>
  </pc:docChgLst>
  <pc:docChgLst>
    <pc:chgData name="Tamara Mason" userId="S::tmason@vsdvalliance.org::d87ad11f-6f7e-4efe-a3f1-61dc59dd24a8" providerId="AD" clId="Web-{5E24684F-978F-BFB4-2ED9-486EA06E6018}"/>
    <pc:docChg chg="modSld">
      <pc:chgData name="Tamara Mason" userId="S::tmason@vsdvalliance.org::d87ad11f-6f7e-4efe-a3f1-61dc59dd24a8" providerId="AD" clId="Web-{5E24684F-978F-BFB4-2ED9-486EA06E6018}" dt="2019-03-29T20:44:30.709" v="640" actId="20577"/>
      <pc:docMkLst>
        <pc:docMk/>
      </pc:docMkLst>
      <pc:sldChg chg="modSp">
        <pc:chgData name="Tamara Mason" userId="S::tmason@vsdvalliance.org::d87ad11f-6f7e-4efe-a3f1-61dc59dd24a8" providerId="AD" clId="Web-{5E24684F-978F-BFB4-2ED9-486EA06E6018}" dt="2019-03-29T20:15:46.165" v="22" actId="20577"/>
        <pc:sldMkLst>
          <pc:docMk/>
          <pc:sldMk cId="0" sldId="257"/>
        </pc:sldMkLst>
        <pc:spChg chg="mod">
          <ac:chgData name="Tamara Mason" userId="S::tmason@vsdvalliance.org::d87ad11f-6f7e-4efe-a3f1-61dc59dd24a8" providerId="AD" clId="Web-{5E24684F-978F-BFB4-2ED9-486EA06E6018}" dt="2019-03-29T20:15:46.165" v="22" actId="20577"/>
          <ac:spMkLst>
            <pc:docMk/>
            <pc:sldMk cId="0" sldId="257"/>
            <ac:spMk id="9219" creationId="{00000000-0000-0000-0000-000000000000}"/>
          </ac:spMkLst>
        </pc:spChg>
      </pc:sldChg>
      <pc:sldChg chg="modSp">
        <pc:chgData name="Tamara Mason" userId="S::tmason@vsdvalliance.org::d87ad11f-6f7e-4efe-a3f1-61dc59dd24a8" providerId="AD" clId="Web-{5E24684F-978F-BFB4-2ED9-486EA06E6018}" dt="2019-03-29T20:15:59.306" v="32" actId="20577"/>
        <pc:sldMkLst>
          <pc:docMk/>
          <pc:sldMk cId="0" sldId="260"/>
        </pc:sldMkLst>
        <pc:spChg chg="mod">
          <ac:chgData name="Tamara Mason" userId="S::tmason@vsdvalliance.org::d87ad11f-6f7e-4efe-a3f1-61dc59dd24a8" providerId="AD" clId="Web-{5E24684F-978F-BFB4-2ED9-486EA06E6018}" dt="2019-03-29T20:15:59.306" v="32" actId="20577"/>
          <ac:spMkLst>
            <pc:docMk/>
            <pc:sldMk cId="0" sldId="260"/>
            <ac:spMk id="2" creationId="{00000000-0000-0000-0000-000000000000}"/>
          </ac:spMkLst>
        </pc:spChg>
      </pc:sldChg>
      <pc:sldChg chg="addSp delSp modSp">
        <pc:chgData name="Tamara Mason" userId="S::tmason@vsdvalliance.org::d87ad11f-6f7e-4efe-a3f1-61dc59dd24a8" providerId="AD" clId="Web-{5E24684F-978F-BFB4-2ED9-486EA06E6018}" dt="2019-03-29T20:17:53.294" v="145" actId="1076"/>
        <pc:sldMkLst>
          <pc:docMk/>
          <pc:sldMk cId="0" sldId="261"/>
        </pc:sldMkLst>
        <pc:spChg chg="mod">
          <ac:chgData name="Tamara Mason" userId="S::tmason@vsdvalliance.org::d87ad11f-6f7e-4efe-a3f1-61dc59dd24a8" providerId="AD" clId="Web-{5E24684F-978F-BFB4-2ED9-486EA06E6018}" dt="2019-03-29T20:17:06.606" v="127" actId="20577"/>
          <ac:spMkLst>
            <pc:docMk/>
            <pc:sldMk cId="0" sldId="261"/>
            <ac:spMk id="3" creationId="{00000000-0000-0000-0000-000000000000}"/>
          </ac:spMkLst>
        </pc:spChg>
        <pc:spChg chg="mod">
          <ac:chgData name="Tamara Mason" userId="S::tmason@vsdvalliance.org::d87ad11f-6f7e-4efe-a3f1-61dc59dd24a8" providerId="AD" clId="Web-{5E24684F-978F-BFB4-2ED9-486EA06E6018}" dt="2019-03-29T20:17:53.294" v="145" actId="1076"/>
          <ac:spMkLst>
            <pc:docMk/>
            <pc:sldMk cId="0" sldId="261"/>
            <ac:spMk id="7" creationId="{00000000-0000-0000-0000-000000000000}"/>
          </ac:spMkLst>
        </pc:spChg>
        <pc:spChg chg="del">
          <ac:chgData name="Tamara Mason" userId="S::tmason@vsdvalliance.org::d87ad11f-6f7e-4efe-a3f1-61dc59dd24a8" providerId="AD" clId="Web-{5E24684F-978F-BFB4-2ED9-486EA06E6018}" dt="2019-03-29T20:17:20.574" v="135"/>
          <ac:spMkLst>
            <pc:docMk/>
            <pc:sldMk cId="0" sldId="261"/>
            <ac:spMk id="8" creationId="{00000000-0000-0000-0000-000000000000}"/>
          </ac:spMkLst>
        </pc:spChg>
        <pc:picChg chg="add mod ord">
          <ac:chgData name="Tamara Mason" userId="S::tmason@vsdvalliance.org::d87ad11f-6f7e-4efe-a3f1-61dc59dd24a8" providerId="AD" clId="Web-{5E24684F-978F-BFB4-2ED9-486EA06E6018}" dt="2019-03-29T20:17:37.496" v="140"/>
          <ac:picMkLst>
            <pc:docMk/>
            <pc:sldMk cId="0" sldId="261"/>
            <ac:picMk id="4" creationId="{05A8A29F-1CCE-4913-ABA1-92DDB3CB1E80}"/>
          </ac:picMkLst>
        </pc:picChg>
        <pc:picChg chg="del">
          <ac:chgData name="Tamara Mason" userId="S::tmason@vsdvalliance.org::d87ad11f-6f7e-4efe-a3f1-61dc59dd24a8" providerId="AD" clId="Web-{5E24684F-978F-BFB4-2ED9-486EA06E6018}" dt="2019-03-29T20:17:08.261" v="129"/>
          <ac:picMkLst>
            <pc:docMk/>
            <pc:sldMk cId="0" sldId="261"/>
            <ac:picMk id="6" creationId="{00000000-0000-0000-0000-000000000000}"/>
          </ac:picMkLst>
        </pc:picChg>
      </pc:sldChg>
      <pc:sldChg chg="modSp">
        <pc:chgData name="Tamara Mason" userId="S::tmason@vsdvalliance.org::d87ad11f-6f7e-4efe-a3f1-61dc59dd24a8" providerId="AD" clId="Web-{5E24684F-978F-BFB4-2ED9-486EA06E6018}" dt="2019-03-29T20:43:39.246" v="602" actId="20577"/>
        <pc:sldMkLst>
          <pc:docMk/>
          <pc:sldMk cId="0" sldId="270"/>
        </pc:sldMkLst>
        <pc:spChg chg="mod">
          <ac:chgData name="Tamara Mason" userId="S::tmason@vsdvalliance.org::d87ad11f-6f7e-4efe-a3f1-61dc59dd24a8" providerId="AD" clId="Web-{5E24684F-978F-BFB4-2ED9-486EA06E6018}" dt="2019-03-29T20:43:39.246" v="602" actId="20577"/>
          <ac:spMkLst>
            <pc:docMk/>
            <pc:sldMk cId="0" sldId="270"/>
            <ac:spMk id="18435" creationId="{00000000-0000-0000-0000-000000000000}"/>
          </ac:spMkLst>
        </pc:spChg>
      </pc:sldChg>
      <pc:sldChg chg="addSp delSp modSp">
        <pc:chgData name="Tamara Mason" userId="S::tmason@vsdvalliance.org::d87ad11f-6f7e-4efe-a3f1-61dc59dd24a8" providerId="AD" clId="Web-{5E24684F-978F-BFB4-2ED9-486EA06E6018}" dt="2019-03-29T20:38:31.606" v="380" actId="1076"/>
        <pc:sldMkLst>
          <pc:docMk/>
          <pc:sldMk cId="0" sldId="273"/>
        </pc:sldMkLst>
        <pc:spChg chg="mod">
          <ac:chgData name="Tamara Mason" userId="S::tmason@vsdvalliance.org::d87ad11f-6f7e-4efe-a3f1-61dc59dd24a8" providerId="AD" clId="Web-{5E24684F-978F-BFB4-2ED9-486EA06E6018}" dt="2019-03-29T20:38:25.293" v="378" actId="1076"/>
          <ac:spMkLst>
            <pc:docMk/>
            <pc:sldMk cId="0" sldId="273"/>
            <ac:spMk id="7" creationId="{00000000-0000-0000-0000-000000000000}"/>
          </ac:spMkLst>
        </pc:spChg>
        <pc:spChg chg="mod">
          <ac:chgData name="Tamara Mason" userId="S::tmason@vsdvalliance.org::d87ad11f-6f7e-4efe-a3f1-61dc59dd24a8" providerId="AD" clId="Web-{5E24684F-978F-BFB4-2ED9-486EA06E6018}" dt="2019-03-29T20:38:31.606" v="380" actId="1076"/>
          <ac:spMkLst>
            <pc:docMk/>
            <pc:sldMk cId="0" sldId="273"/>
            <ac:spMk id="9" creationId="{00000000-0000-0000-0000-000000000000}"/>
          </ac:spMkLst>
        </pc:spChg>
        <pc:spChg chg="add mod">
          <ac:chgData name="Tamara Mason" userId="S::tmason@vsdvalliance.org::d87ad11f-6f7e-4efe-a3f1-61dc59dd24a8" providerId="AD" clId="Web-{5E24684F-978F-BFB4-2ED9-486EA06E6018}" dt="2019-03-29T20:24:26.100" v="350" actId="1076"/>
          <ac:spMkLst>
            <pc:docMk/>
            <pc:sldMk cId="0" sldId="273"/>
            <ac:spMk id="10" creationId="{C26005F0-AA37-457C-8393-1A9EA1E50649}"/>
          </ac:spMkLst>
        </pc:spChg>
        <pc:spChg chg="mod">
          <ac:chgData name="Tamara Mason" userId="S::tmason@vsdvalliance.org::d87ad11f-6f7e-4efe-a3f1-61dc59dd24a8" providerId="AD" clId="Web-{5E24684F-978F-BFB4-2ED9-486EA06E6018}" dt="2019-03-29T20:25:55.415" v="375" actId="20577"/>
          <ac:spMkLst>
            <pc:docMk/>
            <pc:sldMk cId="0" sldId="273"/>
            <ac:spMk id="16387" creationId="{00000000-0000-0000-0000-000000000000}"/>
          </ac:spMkLst>
        </pc:spChg>
        <pc:picChg chg="add mod">
          <ac:chgData name="Tamara Mason" userId="S::tmason@vsdvalliance.org::d87ad11f-6f7e-4efe-a3f1-61dc59dd24a8" providerId="AD" clId="Web-{5E24684F-978F-BFB4-2ED9-486EA06E6018}" dt="2019-03-29T20:24:20.585" v="348" actId="1076"/>
          <ac:picMkLst>
            <pc:docMk/>
            <pc:sldMk cId="0" sldId="273"/>
            <ac:picMk id="3" creationId="{EDA32762-B9E3-427D-8080-591BE7F56489}"/>
          </ac:picMkLst>
        </pc:picChg>
        <pc:picChg chg="del">
          <ac:chgData name="Tamara Mason" userId="S::tmason@vsdvalliance.org::d87ad11f-6f7e-4efe-a3f1-61dc59dd24a8" providerId="AD" clId="Web-{5E24684F-978F-BFB4-2ED9-486EA06E6018}" dt="2019-03-29T20:20:07.016" v="164"/>
          <ac:picMkLst>
            <pc:docMk/>
            <pc:sldMk cId="0" sldId="273"/>
            <ac:picMk id="4" creationId="{00000000-0000-0000-0000-000000000000}"/>
          </ac:picMkLst>
        </pc:picChg>
        <pc:picChg chg="mod">
          <ac:chgData name="Tamara Mason" userId="S::tmason@vsdvalliance.org::d87ad11f-6f7e-4efe-a3f1-61dc59dd24a8" providerId="AD" clId="Web-{5E24684F-978F-BFB4-2ED9-486EA06E6018}" dt="2019-03-29T20:38:20.528" v="377" actId="14100"/>
          <ac:picMkLst>
            <pc:docMk/>
            <pc:sldMk cId="0" sldId="273"/>
            <ac:picMk id="6" creationId="{00000000-0000-0000-0000-000000000000}"/>
          </ac:picMkLst>
        </pc:picChg>
      </pc:sldChg>
      <pc:sldChg chg="modSp">
        <pc:chgData name="Tamara Mason" userId="S::tmason@vsdvalliance.org::d87ad11f-6f7e-4efe-a3f1-61dc59dd24a8" providerId="AD" clId="Web-{5E24684F-978F-BFB4-2ED9-486EA06E6018}" dt="2019-03-29T20:44:30.709" v="640" actId="20577"/>
        <pc:sldMkLst>
          <pc:docMk/>
          <pc:sldMk cId="1815728468" sldId="275"/>
        </pc:sldMkLst>
        <pc:spChg chg="mod">
          <ac:chgData name="Tamara Mason" userId="S::tmason@vsdvalliance.org::d87ad11f-6f7e-4efe-a3f1-61dc59dd24a8" providerId="AD" clId="Web-{5E24684F-978F-BFB4-2ED9-486EA06E6018}" dt="2019-03-29T20:44:30.709" v="640" actId="20577"/>
          <ac:spMkLst>
            <pc:docMk/>
            <pc:sldMk cId="1815728468" sldId="275"/>
            <ac:spMk id="36866" creationId="{00000000-0000-0000-0000-000000000000}"/>
          </ac:spMkLst>
        </pc:spChg>
      </pc:sldChg>
      <pc:sldChg chg="modSp">
        <pc:chgData name="Tamara Mason" userId="S::tmason@vsdvalliance.org::d87ad11f-6f7e-4efe-a3f1-61dc59dd24a8" providerId="AD" clId="Web-{5E24684F-978F-BFB4-2ED9-486EA06E6018}" dt="2019-03-29T20:43:47.161" v="604" actId="1076"/>
        <pc:sldMkLst>
          <pc:docMk/>
          <pc:sldMk cId="1526067760" sldId="276"/>
        </pc:sldMkLst>
        <pc:spChg chg="mod">
          <ac:chgData name="Tamara Mason" userId="S::tmason@vsdvalliance.org::d87ad11f-6f7e-4efe-a3f1-61dc59dd24a8" providerId="AD" clId="Web-{5E24684F-978F-BFB4-2ED9-486EA06E6018}" dt="2019-03-29T20:43:47.161" v="604" actId="1076"/>
          <ac:spMkLst>
            <pc:docMk/>
            <pc:sldMk cId="1526067760" sldId="276"/>
            <ac:spMk id="3" creationId="{00000000-0000-0000-0000-000000000000}"/>
          </ac:spMkLst>
        </pc:spChg>
      </pc:sldChg>
    </pc:docChg>
  </pc:docChgLst>
  <pc:docChgLst>
    <pc:chgData name="Tamara Mason" userId="S::tmason@vsdvalliance.org::d87ad11f-6f7e-4efe-a3f1-61dc59dd24a8" providerId="AD" clId="Web-{BD5BB53B-C515-1E98-D731-61DBDA8A37FD}"/>
    <pc:docChg chg="addSld modSld">
      <pc:chgData name="Tamara Mason" userId="S::tmason@vsdvalliance.org::d87ad11f-6f7e-4efe-a3f1-61dc59dd24a8" providerId="AD" clId="Web-{BD5BB53B-C515-1E98-D731-61DBDA8A37FD}" dt="2020-01-08T23:11:22.405" v="502" actId="1076"/>
      <pc:docMkLst>
        <pc:docMk/>
      </pc:docMkLst>
      <pc:sldChg chg="modSp">
        <pc:chgData name="Tamara Mason" userId="S::tmason@vsdvalliance.org::d87ad11f-6f7e-4efe-a3f1-61dc59dd24a8" providerId="AD" clId="Web-{BD5BB53B-C515-1E98-D731-61DBDA8A37FD}" dt="2020-01-08T22:06:43.031" v="2" actId="20577"/>
        <pc:sldMkLst>
          <pc:docMk/>
          <pc:sldMk cId="0" sldId="270"/>
        </pc:sldMkLst>
        <pc:spChg chg="mod">
          <ac:chgData name="Tamara Mason" userId="S::tmason@vsdvalliance.org::d87ad11f-6f7e-4efe-a3f1-61dc59dd24a8" providerId="AD" clId="Web-{BD5BB53B-C515-1E98-D731-61DBDA8A37FD}" dt="2020-01-08T22:06:43.031" v="2" actId="20577"/>
          <ac:spMkLst>
            <pc:docMk/>
            <pc:sldMk cId="0" sldId="270"/>
            <ac:spMk id="18435" creationId="{00000000-0000-0000-0000-000000000000}"/>
          </ac:spMkLst>
        </pc:spChg>
      </pc:sldChg>
      <pc:sldChg chg="modSp new">
        <pc:chgData name="Tamara Mason" userId="S::tmason@vsdvalliance.org::d87ad11f-6f7e-4efe-a3f1-61dc59dd24a8" providerId="AD" clId="Web-{BD5BB53B-C515-1E98-D731-61DBDA8A37FD}" dt="2020-01-08T22:18:39.065" v="117" actId="20577"/>
        <pc:sldMkLst>
          <pc:docMk/>
          <pc:sldMk cId="3627115015" sldId="277"/>
        </pc:sldMkLst>
        <pc:spChg chg="mod">
          <ac:chgData name="Tamara Mason" userId="S::tmason@vsdvalliance.org::d87ad11f-6f7e-4efe-a3f1-61dc59dd24a8" providerId="AD" clId="Web-{BD5BB53B-C515-1E98-D731-61DBDA8A37FD}" dt="2020-01-08T22:10:18.166" v="47" actId="20577"/>
          <ac:spMkLst>
            <pc:docMk/>
            <pc:sldMk cId="3627115015" sldId="277"/>
            <ac:spMk id="2" creationId="{8DA94A7D-ABA5-4427-89F5-58835B979BC1}"/>
          </ac:spMkLst>
        </pc:spChg>
        <pc:spChg chg="mod">
          <ac:chgData name="Tamara Mason" userId="S::tmason@vsdvalliance.org::d87ad11f-6f7e-4efe-a3f1-61dc59dd24a8" providerId="AD" clId="Web-{BD5BB53B-C515-1E98-D731-61DBDA8A37FD}" dt="2020-01-08T22:18:39.065" v="117" actId="20577"/>
          <ac:spMkLst>
            <pc:docMk/>
            <pc:sldMk cId="3627115015" sldId="277"/>
            <ac:spMk id="3" creationId="{D23B1FC6-EF49-40EB-B0F8-F7B191A6432F}"/>
          </ac:spMkLst>
        </pc:spChg>
      </pc:sldChg>
      <pc:sldChg chg="addSp modSp new">
        <pc:chgData name="Tamara Mason" userId="S::tmason@vsdvalliance.org::d87ad11f-6f7e-4efe-a3f1-61dc59dd24a8" providerId="AD" clId="Web-{BD5BB53B-C515-1E98-D731-61DBDA8A37FD}" dt="2020-01-08T22:51:34.395" v="345" actId="20577"/>
        <pc:sldMkLst>
          <pc:docMk/>
          <pc:sldMk cId="1783140815" sldId="278"/>
        </pc:sldMkLst>
        <pc:spChg chg="mod">
          <ac:chgData name="Tamara Mason" userId="S::tmason@vsdvalliance.org::d87ad11f-6f7e-4efe-a3f1-61dc59dd24a8" providerId="AD" clId="Web-{BD5BB53B-C515-1E98-D731-61DBDA8A37FD}" dt="2020-01-08T22:51:34.395" v="345" actId="20577"/>
          <ac:spMkLst>
            <pc:docMk/>
            <pc:sldMk cId="1783140815" sldId="278"/>
            <ac:spMk id="2" creationId="{1E2C5E89-F022-4F8C-B587-FE30D71E5875}"/>
          </ac:spMkLst>
        </pc:spChg>
        <pc:spChg chg="mod">
          <ac:chgData name="Tamara Mason" userId="S::tmason@vsdvalliance.org::d87ad11f-6f7e-4efe-a3f1-61dc59dd24a8" providerId="AD" clId="Web-{BD5BB53B-C515-1E98-D731-61DBDA8A37FD}" dt="2020-01-08T22:50:39.064" v="304" actId="20577"/>
          <ac:spMkLst>
            <pc:docMk/>
            <pc:sldMk cId="1783140815" sldId="278"/>
            <ac:spMk id="3" creationId="{4FC02955-2526-4473-8E50-D9A13155C471}"/>
          </ac:spMkLst>
        </pc:spChg>
        <pc:picChg chg="add mod">
          <ac:chgData name="Tamara Mason" userId="S::tmason@vsdvalliance.org::d87ad11f-6f7e-4efe-a3f1-61dc59dd24a8" providerId="AD" clId="Web-{BD5BB53B-C515-1E98-D731-61DBDA8A37FD}" dt="2020-01-08T22:46:28.302" v="212" actId="1076"/>
          <ac:picMkLst>
            <pc:docMk/>
            <pc:sldMk cId="1783140815" sldId="278"/>
            <ac:picMk id="4" creationId="{342C2BDA-596D-413B-8A71-A44D74DCB9B1}"/>
          </ac:picMkLst>
        </pc:picChg>
      </pc:sldChg>
      <pc:sldChg chg="addSp delSp modSp new">
        <pc:chgData name="Tamara Mason" userId="S::tmason@vsdvalliance.org::d87ad11f-6f7e-4efe-a3f1-61dc59dd24a8" providerId="AD" clId="Web-{BD5BB53B-C515-1E98-D731-61DBDA8A37FD}" dt="2020-01-08T23:11:22.405" v="502" actId="1076"/>
        <pc:sldMkLst>
          <pc:docMk/>
          <pc:sldMk cId="1674886418" sldId="279"/>
        </pc:sldMkLst>
        <pc:spChg chg="del mod">
          <ac:chgData name="Tamara Mason" userId="S::tmason@vsdvalliance.org::d87ad11f-6f7e-4efe-a3f1-61dc59dd24a8" providerId="AD" clId="Web-{BD5BB53B-C515-1E98-D731-61DBDA8A37FD}" dt="2020-01-08T23:09:21.993" v="415"/>
          <ac:spMkLst>
            <pc:docMk/>
            <pc:sldMk cId="1674886418" sldId="279"/>
            <ac:spMk id="2" creationId="{E2852352-093D-4903-A6C6-976CF2093EA2}"/>
          </ac:spMkLst>
        </pc:spChg>
        <pc:spChg chg="mod">
          <ac:chgData name="Tamara Mason" userId="S::tmason@vsdvalliance.org::d87ad11f-6f7e-4efe-a3f1-61dc59dd24a8" providerId="AD" clId="Web-{BD5BB53B-C515-1E98-D731-61DBDA8A37FD}" dt="2020-01-08T23:11:07.857" v="499" actId="20577"/>
          <ac:spMkLst>
            <pc:docMk/>
            <pc:sldMk cId="1674886418" sldId="279"/>
            <ac:spMk id="3" creationId="{D92C6BF4-C292-4B8F-8F51-131766A7C159}"/>
          </ac:spMkLst>
        </pc:spChg>
        <pc:spChg chg="add del mod">
          <ac:chgData name="Tamara Mason" userId="S::tmason@vsdvalliance.org::d87ad11f-6f7e-4efe-a3f1-61dc59dd24a8" providerId="AD" clId="Web-{BD5BB53B-C515-1E98-D731-61DBDA8A37FD}" dt="2020-01-08T23:11:13.483" v="500"/>
          <ac:spMkLst>
            <pc:docMk/>
            <pc:sldMk cId="1674886418" sldId="279"/>
            <ac:spMk id="7" creationId="{B25FECD6-2B35-4AF2-A37F-4DF1676211C7}"/>
          </ac:spMkLst>
        </pc:spChg>
        <pc:picChg chg="add del mod">
          <ac:chgData name="Tamara Mason" userId="S::tmason@vsdvalliance.org::d87ad11f-6f7e-4efe-a3f1-61dc59dd24a8" providerId="AD" clId="Web-{BD5BB53B-C515-1E98-D731-61DBDA8A37FD}" dt="2020-01-08T23:09:30.868" v="418"/>
          <ac:picMkLst>
            <pc:docMk/>
            <pc:sldMk cId="1674886418" sldId="279"/>
            <ac:picMk id="4" creationId="{D1B3D3C3-439B-4F74-A133-6F03AC6643E5}"/>
          </ac:picMkLst>
        </pc:picChg>
        <pc:picChg chg="add mod">
          <ac:chgData name="Tamara Mason" userId="S::tmason@vsdvalliance.org::d87ad11f-6f7e-4efe-a3f1-61dc59dd24a8" providerId="AD" clId="Web-{BD5BB53B-C515-1E98-D731-61DBDA8A37FD}" dt="2020-01-08T23:11:22.405" v="502" actId="1076"/>
          <ac:picMkLst>
            <pc:docMk/>
            <pc:sldMk cId="1674886418" sldId="279"/>
            <ac:picMk id="8" creationId="{3854EBCC-C98F-499C-AFF8-E261C064F434}"/>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F67B599-10CA-461A-BFBB-9E4CABC5F36A}" type="datetimeFigureOut">
              <a:rPr lang="en-US" smtClean="0"/>
              <a:t>7/20/2021</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53DFAAB-72B5-46B7-A876-E7C0F61D885F}" type="slidenum">
              <a:rPr lang="en-US" smtClean="0"/>
              <a:t>‹#›</a:t>
            </a:fld>
            <a:endParaRPr lang="en-US"/>
          </a:p>
        </p:txBody>
      </p:sp>
    </p:spTree>
    <p:extLst>
      <p:ext uri="{BB962C8B-B14F-4D97-AF65-F5344CB8AC3E}">
        <p14:creationId xmlns:p14="http://schemas.microsoft.com/office/powerpoint/2010/main" val="41354635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53DFAAB-72B5-46B7-A876-E7C0F61D885F}" type="slidenum">
              <a:rPr lang="en-US" smtClean="0"/>
              <a:t>6</a:t>
            </a:fld>
            <a:endParaRPr lang="en-US"/>
          </a:p>
        </p:txBody>
      </p:sp>
    </p:spTree>
    <p:extLst>
      <p:ext uri="{BB962C8B-B14F-4D97-AF65-F5344CB8AC3E}">
        <p14:creationId xmlns:p14="http://schemas.microsoft.com/office/powerpoint/2010/main" val="28266230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p:txBody>
          <a:bodyPr/>
          <a:lstStyle/>
          <a:p>
            <a:pPr>
              <a:defRPr/>
            </a:pPr>
            <a:fld id="{07B2AC53-41CC-4CCD-94E7-D2BE72D8B8E6}" type="slidenum">
              <a:rPr lang="en-US" smtClean="0"/>
              <a:pPr>
                <a:defRPr/>
              </a:pPr>
              <a:t>19</a:t>
            </a:fld>
            <a:endParaRPr lang="en-US"/>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24079027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p:txBody>
          <a:bodyPr/>
          <a:lstStyle/>
          <a:p>
            <a:pPr>
              <a:defRPr/>
            </a:pPr>
            <a:fld id="{89363376-108B-47B5-906B-C964239447CF}" type="slidenum">
              <a:rPr lang="en-US" smtClean="0"/>
              <a:pPr>
                <a:defRPr/>
              </a:pPr>
              <a:t>20</a:t>
            </a:fld>
            <a:endParaRPr lang="en-US"/>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10215643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Straight Connector 9"/>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1" name="Straight Connector 10"/>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2" name="Straight Connector 11"/>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3" name="Straight Connector 12"/>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4" name="Straight Connector 13"/>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5" name="Straight Connector 14"/>
          <p:cNvSpPr>
            <a:spLocks noChangeShapeType="1"/>
          </p:cNvSpPr>
          <p:nvPr/>
        </p:nvSpPr>
        <p:spPr bwMode="auto">
          <a:xfrm>
            <a:off x="911383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6" name="Rectangle 15"/>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7" name="Oval 16"/>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8" name="Oval 17"/>
          <p:cNvSpPr/>
          <p:nvPr/>
        </p:nvSpPr>
        <p:spPr bwMode="auto">
          <a:xfrm>
            <a:off x="1309688" y="4867275"/>
            <a:ext cx="641350"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9" name="Oval 18"/>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0" name="Oval 19"/>
          <p:cNvSpPr/>
          <p:nvPr/>
        </p:nvSpPr>
        <p:spPr bwMode="auto">
          <a:xfrm>
            <a:off x="1663700" y="5788025"/>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1" name="Oval 20"/>
          <p:cNvSpPr/>
          <p:nvPr/>
        </p:nvSpPr>
        <p:spPr>
          <a:xfrm>
            <a:off x="1905000" y="4495800"/>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8" name="Title 7"/>
          <p:cNvSpPr>
            <a:spLocks noGrp="1"/>
          </p:cNvSpPr>
          <p:nvPr>
            <p:ph type="ctrTitle"/>
          </p:nvPr>
        </p:nvSpPr>
        <p:spPr>
          <a:xfrm>
            <a:off x="2286000" y="3124200"/>
            <a:ext cx="6172200" cy="1894362"/>
          </a:xfrm>
        </p:spPr>
        <p:txBody>
          <a:bodyPr/>
          <a:lstStyle>
            <a:lvl1pPr>
              <a:defRPr b="1"/>
            </a:lvl1pPr>
          </a:lstStyle>
          <a:p>
            <a:r>
              <a:rPr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22" name="Date Placeholder 27"/>
          <p:cNvSpPr>
            <a:spLocks noGrp="1"/>
          </p:cNvSpPr>
          <p:nvPr>
            <p:ph type="dt" sz="half" idx="10"/>
          </p:nvPr>
        </p:nvSpPr>
        <p:spPr bwMode="auto">
          <a:xfrm rot="5400000">
            <a:off x="7764463" y="1174750"/>
            <a:ext cx="2286000" cy="381000"/>
          </a:xfrm>
        </p:spPr>
        <p:txBody>
          <a:bodyPr/>
          <a:lstStyle>
            <a:lvl1pPr>
              <a:defRPr/>
            </a:lvl1pPr>
          </a:lstStyle>
          <a:p>
            <a:pPr>
              <a:defRPr/>
            </a:pPr>
            <a:fld id="{BBF1A09A-BDC4-4AFE-ACA7-781E23CF3F1A}" type="datetimeFigureOut">
              <a:rPr lang="en-US" smtClean="0"/>
              <a:pPr>
                <a:defRPr/>
              </a:pPr>
              <a:t>7/20/2021</a:t>
            </a:fld>
            <a:endParaRPr lang="en-US"/>
          </a:p>
        </p:txBody>
      </p:sp>
      <p:sp>
        <p:nvSpPr>
          <p:cNvPr id="23" name="Footer Placeholder 16"/>
          <p:cNvSpPr>
            <a:spLocks noGrp="1"/>
          </p:cNvSpPr>
          <p:nvPr>
            <p:ph type="ftr" sz="quarter" idx="11"/>
          </p:nvPr>
        </p:nvSpPr>
        <p:spPr bwMode="auto">
          <a:xfrm rot="5400000">
            <a:off x="7077076" y="4181475"/>
            <a:ext cx="3657600" cy="384175"/>
          </a:xfrm>
        </p:spPr>
        <p:txBody>
          <a:bodyPr/>
          <a:lstStyle>
            <a:lvl1pPr>
              <a:defRPr/>
            </a:lvl1pPr>
          </a:lstStyle>
          <a:p>
            <a:pPr>
              <a:defRPr/>
            </a:pPr>
            <a:endParaRPr lang="en-US"/>
          </a:p>
        </p:txBody>
      </p:sp>
      <p:sp>
        <p:nvSpPr>
          <p:cNvPr id="24" name="Slide Number Placeholder 28"/>
          <p:cNvSpPr>
            <a:spLocks noGrp="1"/>
          </p:cNvSpPr>
          <p:nvPr>
            <p:ph type="sldNum" sz="quarter" idx="12"/>
          </p:nvPr>
        </p:nvSpPr>
        <p:spPr bwMode="auto">
          <a:xfrm>
            <a:off x="1325563" y="4929188"/>
            <a:ext cx="609600" cy="517525"/>
          </a:xfrm>
        </p:spPr>
        <p:txBody>
          <a:bodyPr/>
          <a:lstStyle>
            <a:lvl1pPr>
              <a:defRPr/>
            </a:lvl1pPr>
          </a:lstStyle>
          <a:p>
            <a:pPr>
              <a:defRPr/>
            </a:pPr>
            <a:fld id="{FD6B0594-9105-4736-B7FE-B337FF724A8B}" type="slidenum">
              <a:rPr lang="en-US" smtClean="0"/>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pPr>
              <a:defRPr/>
            </a:pPr>
            <a:fld id="{D08391C6-C297-4772-AC24-3A56351CF93F}" type="datetimeFigureOut">
              <a:rPr lang="en-US" smtClean="0"/>
              <a:pPr>
                <a:defRPr/>
              </a:pPr>
              <a:t>7/20/2021</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8577A208-0FE4-44FC-AE2C-2BA919C1AAF3}"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pPr>
              <a:defRPr/>
            </a:pPr>
            <a:fld id="{C54438B6-D8AE-441A-A7B6-99AA8A7D6275}" type="datetimeFigureOut">
              <a:rPr lang="en-US" smtClean="0"/>
              <a:pPr>
                <a:defRPr/>
              </a:pPr>
              <a:t>7/20/2021</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844CC494-9745-4EE3-84AC-36BD1E89818F}" type="slidenum">
              <a:rPr lang="en-US"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6"/>
          <p:cNvSpPr>
            <a:spLocks noGrp="1"/>
          </p:cNvSpPr>
          <p:nvPr>
            <p:ph type="dt" sz="half" idx="10"/>
          </p:nvPr>
        </p:nvSpPr>
        <p:spPr/>
        <p:txBody>
          <a:bodyPr rtlCol="0"/>
          <a:lstStyle>
            <a:lvl1pPr>
              <a:defRPr/>
            </a:lvl1pPr>
          </a:lstStyle>
          <a:p>
            <a:pPr>
              <a:defRPr/>
            </a:pPr>
            <a:fld id="{2C684FA6-F606-4855-825D-B389A79AE7FA}" type="datetimeFigureOut">
              <a:rPr lang="en-US" smtClean="0"/>
              <a:pPr>
                <a:defRPr/>
              </a:pPr>
              <a:t>7/20/2021</a:t>
            </a:fld>
            <a:endParaRPr lang="en-US"/>
          </a:p>
        </p:txBody>
      </p:sp>
      <p:sp>
        <p:nvSpPr>
          <p:cNvPr id="5" name="Slide Number Placeholder 8"/>
          <p:cNvSpPr>
            <a:spLocks noGrp="1"/>
          </p:cNvSpPr>
          <p:nvPr>
            <p:ph type="sldNum" sz="quarter" idx="11"/>
          </p:nvPr>
        </p:nvSpPr>
        <p:spPr/>
        <p:txBody>
          <a:bodyPr rtlCol="0"/>
          <a:lstStyle>
            <a:lvl1pPr>
              <a:defRPr/>
            </a:lvl1pPr>
          </a:lstStyle>
          <a:p>
            <a:pPr>
              <a:defRPr/>
            </a:pPr>
            <a:fld id="{7B48E101-8E1C-4ACD-96C9-B240E15F266C}" type="slidenum">
              <a:rPr lang="en-US" smtClean="0"/>
              <a:pPr>
                <a:defRPr/>
              </a:pPr>
              <a:t>‹#›</a:t>
            </a:fld>
            <a:endParaRPr lang="en-US"/>
          </a:p>
        </p:txBody>
      </p:sp>
      <p:sp>
        <p:nvSpPr>
          <p:cNvPr id="6" name="Footer Placeholder 9"/>
          <p:cNvSpPr>
            <a:spLocks noGrp="1"/>
          </p:cNvSpPr>
          <p:nvPr>
            <p:ph type="ftr" sz="quarter" idx="12"/>
          </p:nvPr>
        </p:nvSpPr>
        <p:spPr/>
        <p:txBody>
          <a:bodyPr rtlCol="0"/>
          <a:lstStyle>
            <a:lvl1pPr>
              <a:defRPr/>
            </a:lvl1pPr>
          </a:lstStyle>
          <a:p>
            <a:pPr>
              <a:defRPr/>
            </a:pP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4" name="Rectangle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Straight Connector 7"/>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9" name="Straight Connector 8"/>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0" name="Straight Connector 9"/>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1" name="Straight Connector 10"/>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2" name="Straight Connector 11"/>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3" name="Rectangle 12"/>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4" name="Oval 13"/>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5" name="Oval 14"/>
          <p:cNvSpPr/>
          <p:nvPr/>
        </p:nvSpPr>
        <p:spPr bwMode="auto">
          <a:xfrm>
            <a:off x="1323975" y="4867275"/>
            <a:ext cx="642938"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6" name="Oval 15"/>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7" name="Oval 16"/>
          <p:cNvSpPr/>
          <p:nvPr/>
        </p:nvSpPr>
        <p:spPr bwMode="auto">
          <a:xfrm>
            <a:off x="1663700" y="5791200"/>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8" name="Oval 17"/>
          <p:cNvSpPr/>
          <p:nvPr/>
        </p:nvSpPr>
        <p:spPr bwMode="auto">
          <a:xfrm>
            <a:off x="1879600" y="4479925"/>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9" name="Straight Connector 18"/>
          <p:cNvSpPr>
            <a:spLocks noChangeShapeType="1"/>
          </p:cNvSpPr>
          <p:nvPr/>
        </p:nvSpPr>
        <p:spPr bwMode="auto">
          <a:xfrm>
            <a:off x="9097963"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lang="en-US"/>
              <a:t>Click to edit Master title style</a:t>
            </a:r>
          </a:p>
        </p:txBody>
      </p:sp>
      <p:sp>
        <p:nvSpPr>
          <p:cNvPr id="3" name="Text Placeholder 2"/>
          <p:cNvSpPr>
            <a:spLocks noGrp="1"/>
          </p:cNvSpPr>
          <p:nvPr>
            <p:ph type="body" idx="1"/>
          </p:nvPr>
        </p:nvSpPr>
        <p:spPr>
          <a:xfrm>
            <a:off x="2286000" y="5010150"/>
            <a:ext cx="6172200" cy="1371600"/>
          </a:xfrm>
        </p:spPr>
        <p:txBody>
          <a:bodyPr/>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20" name="Date Placeholder 3"/>
          <p:cNvSpPr>
            <a:spLocks noGrp="1"/>
          </p:cNvSpPr>
          <p:nvPr>
            <p:ph type="dt" sz="half" idx="10"/>
          </p:nvPr>
        </p:nvSpPr>
        <p:spPr bwMode="auto">
          <a:xfrm rot="5400000">
            <a:off x="7762875" y="1169988"/>
            <a:ext cx="2286000" cy="381000"/>
          </a:xfrm>
        </p:spPr>
        <p:txBody>
          <a:bodyPr/>
          <a:lstStyle>
            <a:lvl1pPr>
              <a:defRPr/>
            </a:lvl1pPr>
          </a:lstStyle>
          <a:p>
            <a:pPr>
              <a:defRPr/>
            </a:pPr>
            <a:fld id="{F3D25A15-3260-4A88-A71B-C751BBA9FD99}" type="datetimeFigureOut">
              <a:rPr lang="en-US" smtClean="0"/>
              <a:pPr>
                <a:defRPr/>
              </a:pPr>
              <a:t>7/20/2021</a:t>
            </a:fld>
            <a:endParaRPr lang="en-US"/>
          </a:p>
        </p:txBody>
      </p:sp>
      <p:sp>
        <p:nvSpPr>
          <p:cNvPr id="21" name="Footer Placeholder 4"/>
          <p:cNvSpPr>
            <a:spLocks noGrp="1"/>
          </p:cNvSpPr>
          <p:nvPr>
            <p:ph type="ftr" sz="quarter" idx="11"/>
          </p:nvPr>
        </p:nvSpPr>
        <p:spPr bwMode="auto">
          <a:xfrm rot="5400000">
            <a:off x="7077076" y="4178300"/>
            <a:ext cx="3657600" cy="384175"/>
          </a:xfrm>
        </p:spPr>
        <p:txBody>
          <a:bodyPr/>
          <a:lstStyle>
            <a:lvl1pPr>
              <a:defRPr/>
            </a:lvl1pPr>
          </a:lstStyle>
          <a:p>
            <a:pPr>
              <a:defRPr/>
            </a:pPr>
            <a:endParaRPr lang="en-US"/>
          </a:p>
        </p:txBody>
      </p:sp>
      <p:sp>
        <p:nvSpPr>
          <p:cNvPr id="22" name="Slide Number Placeholder 5"/>
          <p:cNvSpPr>
            <a:spLocks noGrp="1"/>
          </p:cNvSpPr>
          <p:nvPr>
            <p:ph type="sldNum" sz="quarter" idx="12"/>
          </p:nvPr>
        </p:nvSpPr>
        <p:spPr bwMode="auto">
          <a:xfrm>
            <a:off x="1339850" y="4929188"/>
            <a:ext cx="609600" cy="517525"/>
          </a:xfrm>
        </p:spPr>
        <p:txBody>
          <a:bodyPr/>
          <a:lstStyle>
            <a:lvl1pPr>
              <a:defRPr/>
            </a:lvl1pPr>
          </a:lstStyle>
          <a:p>
            <a:pPr>
              <a:defRPr/>
            </a:pPr>
            <a:fld id="{E774CEE3-8218-4B24-A9D5-167C8FDF1DBC}" type="slidenum">
              <a:rPr lang="en-US" smtClean="0"/>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
          </p:nvPr>
        </p:nvSpPr>
        <p:spPr>
          <a:xfrm>
            <a:off x="457200" y="1600200"/>
            <a:ext cx="36576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2"/>
          </p:nvPr>
        </p:nvSpPr>
        <p:spPr>
          <a:xfrm>
            <a:off x="4270248" y="1600200"/>
            <a:ext cx="36576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pPr>
              <a:defRPr/>
            </a:pPr>
            <a:fld id="{32792DB7-A101-4056-B5DA-518E86C50A55}" type="datetimeFigureOut">
              <a:rPr lang="en-US" smtClean="0"/>
              <a:pPr>
                <a:defRPr/>
              </a:pPr>
              <a:t>7/20/2021</a:t>
            </a:fld>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pPr>
              <a:defRPr/>
            </a:pPr>
            <a:fld id="{27CBE65D-FD95-4EF6-93B6-E242ABC01533}" type="slidenum">
              <a:rPr lang="en-US" smtClean="0"/>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lstStyle>
            <a:lvl1pPr>
              <a:defRPr/>
            </a:lvl1pPr>
          </a:lstStyle>
          <a:p>
            <a:r>
              <a:rPr lang="en-US"/>
              <a:t>Click to edit Master title style</a:t>
            </a:r>
          </a:p>
        </p:txBody>
      </p:sp>
      <p:sp>
        <p:nvSpPr>
          <p:cNvPr id="11" name="Content Placeholder 10"/>
          <p:cNvSpPr>
            <a:spLocks noGrp="1"/>
          </p:cNvSpPr>
          <p:nvPr>
            <p:ph sz="quarter" idx="2"/>
          </p:nvPr>
        </p:nvSpPr>
        <p:spPr>
          <a:xfrm>
            <a:off x="457200" y="2362200"/>
            <a:ext cx="36576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quarter" idx="4"/>
          </p:nvPr>
        </p:nvSpPr>
        <p:spPr>
          <a:xfrm>
            <a:off x="4371975" y="2362200"/>
            <a:ext cx="36576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en-US"/>
              <a:t>Click to edit Master text styles</a:t>
            </a:r>
          </a:p>
        </p:txBody>
      </p:sp>
      <p:sp>
        <p:nvSpPr>
          <p:cNvPr id="7" name="Date Placeholder 13"/>
          <p:cNvSpPr>
            <a:spLocks noGrp="1"/>
          </p:cNvSpPr>
          <p:nvPr>
            <p:ph type="dt" sz="half" idx="10"/>
          </p:nvPr>
        </p:nvSpPr>
        <p:spPr/>
        <p:txBody>
          <a:bodyPr/>
          <a:lstStyle>
            <a:lvl1pPr>
              <a:defRPr/>
            </a:lvl1pPr>
          </a:lstStyle>
          <a:p>
            <a:pPr>
              <a:defRPr/>
            </a:pPr>
            <a:fld id="{9A99173C-A433-4411-9955-0AFE3801C21F}" type="datetimeFigureOut">
              <a:rPr lang="en-US" smtClean="0"/>
              <a:pPr>
                <a:defRPr/>
              </a:pPr>
              <a:t>7/20/2021</a:t>
            </a:fld>
            <a:endParaRPr lang="en-US"/>
          </a:p>
        </p:txBody>
      </p:sp>
      <p:sp>
        <p:nvSpPr>
          <p:cNvPr id="8" name="Footer Placeholder 2"/>
          <p:cNvSpPr>
            <a:spLocks noGrp="1"/>
          </p:cNvSpPr>
          <p:nvPr>
            <p:ph type="ftr" sz="quarter" idx="11"/>
          </p:nvPr>
        </p:nvSpPr>
        <p:spPr/>
        <p:txBody>
          <a:bodyPr/>
          <a:lstStyle>
            <a:lvl1pPr>
              <a:defRPr/>
            </a:lvl1pPr>
          </a:lstStyle>
          <a:p>
            <a:pPr>
              <a:defRPr/>
            </a:pPr>
            <a:endParaRPr lang="en-US"/>
          </a:p>
        </p:txBody>
      </p:sp>
      <p:sp>
        <p:nvSpPr>
          <p:cNvPr id="9" name="Slide Number Placeholder 22"/>
          <p:cNvSpPr>
            <a:spLocks noGrp="1"/>
          </p:cNvSpPr>
          <p:nvPr>
            <p:ph type="sldNum" sz="quarter" idx="12"/>
          </p:nvPr>
        </p:nvSpPr>
        <p:spPr/>
        <p:txBody>
          <a:bodyPr/>
          <a:lstStyle>
            <a:lvl1pPr>
              <a:defRPr/>
            </a:lvl1pPr>
          </a:lstStyle>
          <a:p>
            <a:pPr>
              <a:defRPr/>
            </a:pPr>
            <a:fld id="{9168255C-7E49-4031-A8CE-4E950B2E8388}" type="slidenum">
              <a:rPr lang="en-US" smtClean="0"/>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5"/>
          <p:cNvSpPr>
            <a:spLocks noGrp="1"/>
          </p:cNvSpPr>
          <p:nvPr>
            <p:ph type="dt" sz="half" idx="10"/>
          </p:nvPr>
        </p:nvSpPr>
        <p:spPr/>
        <p:txBody>
          <a:bodyPr rtlCol="0"/>
          <a:lstStyle>
            <a:lvl1pPr>
              <a:defRPr/>
            </a:lvl1pPr>
          </a:lstStyle>
          <a:p>
            <a:pPr>
              <a:defRPr/>
            </a:pPr>
            <a:fld id="{25B85CB2-CC84-4F35-BA3E-66AFE99C38AD}" type="datetimeFigureOut">
              <a:rPr lang="en-US" smtClean="0"/>
              <a:pPr>
                <a:defRPr/>
              </a:pPr>
              <a:t>7/20/2021</a:t>
            </a:fld>
            <a:endParaRPr lang="en-US"/>
          </a:p>
        </p:txBody>
      </p:sp>
      <p:sp>
        <p:nvSpPr>
          <p:cNvPr id="4" name="Slide Number Placeholder 6"/>
          <p:cNvSpPr>
            <a:spLocks noGrp="1"/>
          </p:cNvSpPr>
          <p:nvPr>
            <p:ph type="sldNum" sz="quarter" idx="11"/>
          </p:nvPr>
        </p:nvSpPr>
        <p:spPr/>
        <p:txBody>
          <a:bodyPr rtlCol="0"/>
          <a:lstStyle>
            <a:lvl1pPr>
              <a:defRPr/>
            </a:lvl1pPr>
          </a:lstStyle>
          <a:p>
            <a:pPr>
              <a:defRPr/>
            </a:pPr>
            <a:fld id="{9E4A3673-E89C-43CF-BB31-7F30BD2DEB63}" type="slidenum">
              <a:rPr lang="en-US" smtClean="0"/>
              <a:pPr>
                <a:defRPr/>
              </a:pPr>
              <a:t>‹#›</a:t>
            </a:fld>
            <a:endParaRPr lang="en-US"/>
          </a:p>
        </p:txBody>
      </p:sp>
      <p:sp>
        <p:nvSpPr>
          <p:cNvPr id="5" name="Footer Placeholder 7"/>
          <p:cNvSpPr>
            <a:spLocks noGrp="1"/>
          </p:cNvSpPr>
          <p:nvPr>
            <p:ph type="ftr" sz="quarter" idx="12"/>
          </p:nvPr>
        </p:nvSpPr>
        <p:spPr/>
        <p:txBody>
          <a:bodyPr rtlCol="0"/>
          <a:lstStyle>
            <a:lvl1pPr>
              <a:defRPr/>
            </a:lvl1pPr>
          </a:lstStyle>
          <a:p>
            <a:pPr>
              <a:defRPr/>
            </a:pP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a:defRPr/>
            </a:pPr>
            <a:fld id="{9D192532-8E4F-466B-9C4B-EB3C5B629306}" type="datetimeFigureOut">
              <a:rPr lang="en-US" smtClean="0"/>
              <a:pPr>
                <a:defRPr/>
              </a:pPr>
              <a:t>7/20/2021</a:t>
            </a:fld>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22"/>
          <p:cNvSpPr>
            <a:spLocks noGrp="1"/>
          </p:cNvSpPr>
          <p:nvPr>
            <p:ph type="sldNum" sz="quarter" idx="12"/>
          </p:nvPr>
        </p:nvSpPr>
        <p:spPr/>
        <p:txBody>
          <a:bodyPr/>
          <a:lstStyle>
            <a:lvl1pPr>
              <a:defRPr/>
            </a:lvl1pPr>
          </a:lstStyle>
          <a:p>
            <a:pPr>
              <a:defRPr/>
            </a:pPr>
            <a:fld id="{4B8B47E7-13B8-4BA3-A3FF-12FD84102726}" type="slidenum">
              <a:rPr lang="en-US"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6" name="Straight Connector 5"/>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7" name="Straight Connector 6"/>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8" name="Straight Connector 7"/>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9" name="Rectangle 8"/>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Straight Connector 9"/>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1" name="Oval 10"/>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 name="Title 1"/>
          <p:cNvSpPr>
            <a:spLocks noGrp="1"/>
          </p:cNvSpPr>
          <p:nvPr>
            <p:ph type="title"/>
          </p:nvPr>
        </p:nvSpPr>
        <p:spPr>
          <a:xfrm rot="5400000">
            <a:off x="3371850" y="3200400"/>
            <a:ext cx="6309360" cy="457200"/>
          </a:xfrm>
        </p:spPr>
        <p:txBody>
          <a:bodyPr/>
          <a:lstStyle>
            <a:lvl1pPr algn="l">
              <a:buNone/>
              <a:defRPr sz="2000" b="1" cap="small" baseline="0"/>
            </a:lvl1pPr>
          </a:lstStyle>
          <a:p>
            <a:r>
              <a:rPr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8" name="Content Placeholder 17"/>
          <p:cNvSpPr>
            <a:spLocks noGrp="1"/>
          </p:cNvSpPr>
          <p:nvPr>
            <p:ph sz="quarter" idx="1"/>
          </p:nvPr>
        </p:nvSpPr>
        <p:spPr>
          <a:xfrm>
            <a:off x="304800" y="274320"/>
            <a:ext cx="5638800" cy="632764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Date Placeholder 20"/>
          <p:cNvSpPr>
            <a:spLocks noGrp="1"/>
          </p:cNvSpPr>
          <p:nvPr>
            <p:ph type="dt" sz="half" idx="10"/>
          </p:nvPr>
        </p:nvSpPr>
        <p:spPr/>
        <p:txBody>
          <a:bodyPr rtlCol="0"/>
          <a:lstStyle>
            <a:lvl1pPr>
              <a:defRPr/>
            </a:lvl1pPr>
          </a:lstStyle>
          <a:p>
            <a:pPr>
              <a:defRPr/>
            </a:pPr>
            <a:fld id="{FB8635C1-413C-466B-A3C0-97783E432E67}" type="datetimeFigureOut">
              <a:rPr lang="en-US" smtClean="0"/>
              <a:pPr>
                <a:defRPr/>
              </a:pPr>
              <a:t>7/20/2021</a:t>
            </a:fld>
            <a:endParaRPr lang="en-US"/>
          </a:p>
        </p:txBody>
      </p:sp>
      <p:sp>
        <p:nvSpPr>
          <p:cNvPr id="13" name="Slide Number Placeholder 21"/>
          <p:cNvSpPr>
            <a:spLocks noGrp="1"/>
          </p:cNvSpPr>
          <p:nvPr>
            <p:ph type="sldNum" sz="quarter" idx="11"/>
          </p:nvPr>
        </p:nvSpPr>
        <p:spPr/>
        <p:txBody>
          <a:bodyPr rtlCol="0"/>
          <a:lstStyle>
            <a:lvl1pPr>
              <a:defRPr/>
            </a:lvl1pPr>
          </a:lstStyle>
          <a:p>
            <a:pPr>
              <a:defRPr/>
            </a:pPr>
            <a:fld id="{0720B661-E569-48CE-A9E0-81EC82CB3E98}" type="slidenum">
              <a:rPr lang="en-US" smtClean="0"/>
              <a:pPr>
                <a:defRPr/>
              </a:pPr>
              <a:t>‹#›</a:t>
            </a:fld>
            <a:endParaRPr lang="en-US"/>
          </a:p>
        </p:txBody>
      </p:sp>
      <p:sp>
        <p:nvSpPr>
          <p:cNvPr id="14" name="Footer Placeholder 22"/>
          <p:cNvSpPr>
            <a:spLocks noGrp="1"/>
          </p:cNvSpPr>
          <p:nvPr>
            <p:ph type="ftr" sz="quarter" idx="12"/>
          </p:nvPr>
        </p:nvSpPr>
        <p:spPr/>
        <p:txBody>
          <a:bodyPr rtlCol="0"/>
          <a:lstStyle>
            <a:lvl1pPr>
              <a:defRPr/>
            </a:lvl1pPr>
          </a:lstStyle>
          <a:p>
            <a:pPr>
              <a:defRPr/>
            </a:pP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6" name="Oval 5"/>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7" name="Straight Connector 6"/>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8" name="Rectangle 7"/>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Straight Connector 8"/>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0" name="Straight Connector 9"/>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11" name="Straight Connector 10"/>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2" name="Title 1"/>
          <p:cNvSpPr>
            <a:spLocks noGrp="1"/>
          </p:cNvSpPr>
          <p:nvPr>
            <p:ph type="title"/>
          </p:nvPr>
        </p:nvSpPr>
        <p:spPr>
          <a:xfrm rot="5400000">
            <a:off x="3350133" y="3200400"/>
            <a:ext cx="6309360" cy="457200"/>
          </a:xfrm>
        </p:spPr>
        <p:txBody>
          <a:bodyPr/>
          <a:lstStyle>
            <a:lvl1pPr algn="l">
              <a:buNone/>
              <a:defRPr sz="2000" b="1"/>
            </a:lvl1pPr>
          </a:lstStyle>
          <a:p>
            <a:r>
              <a:rPr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ormAutofit/>
          </a:bodyPr>
          <a:lstStyle>
            <a:lvl1pPr marL="0" indent="0">
              <a:buNone/>
              <a:defRPr sz="3200"/>
            </a:lvl1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spcCol="274320" rtlCol="0" fromWordArt="0" forceAA="0">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a:r>
              <a:rPr lang="en-US"/>
              <a:t>Click to edit Master text styles</a:t>
            </a:r>
          </a:p>
        </p:txBody>
      </p:sp>
      <p:sp>
        <p:nvSpPr>
          <p:cNvPr id="12" name="Date Placeholder 16"/>
          <p:cNvSpPr>
            <a:spLocks noGrp="1"/>
          </p:cNvSpPr>
          <p:nvPr>
            <p:ph type="dt" sz="half" idx="10"/>
          </p:nvPr>
        </p:nvSpPr>
        <p:spPr/>
        <p:txBody>
          <a:bodyPr rtlCol="0"/>
          <a:lstStyle>
            <a:lvl1pPr>
              <a:defRPr/>
            </a:lvl1pPr>
          </a:lstStyle>
          <a:p>
            <a:pPr>
              <a:defRPr/>
            </a:pPr>
            <a:fld id="{48526312-4FD8-4879-B75F-4482F4D1E45D}" type="datetimeFigureOut">
              <a:rPr lang="en-US" smtClean="0"/>
              <a:pPr>
                <a:defRPr/>
              </a:pPr>
              <a:t>7/20/2021</a:t>
            </a:fld>
            <a:endParaRPr lang="en-US"/>
          </a:p>
        </p:txBody>
      </p:sp>
      <p:sp>
        <p:nvSpPr>
          <p:cNvPr id="13" name="Slide Number Placeholder 17"/>
          <p:cNvSpPr>
            <a:spLocks noGrp="1"/>
          </p:cNvSpPr>
          <p:nvPr>
            <p:ph type="sldNum" sz="quarter" idx="11"/>
          </p:nvPr>
        </p:nvSpPr>
        <p:spPr/>
        <p:txBody>
          <a:bodyPr rtlCol="0"/>
          <a:lstStyle>
            <a:lvl1pPr>
              <a:defRPr/>
            </a:lvl1pPr>
          </a:lstStyle>
          <a:p>
            <a:pPr>
              <a:defRPr/>
            </a:pPr>
            <a:fld id="{B38B08D5-5AD9-4907-85C0-BF46A15BC9C8}" type="slidenum">
              <a:rPr lang="en-US" smtClean="0"/>
              <a:pPr>
                <a:defRPr/>
              </a:pPr>
              <a:t>‹#›</a:t>
            </a:fld>
            <a:endParaRPr lang="en-US"/>
          </a:p>
        </p:txBody>
      </p:sp>
      <p:sp>
        <p:nvSpPr>
          <p:cNvPr id="14" name="Footer Placeholder 20"/>
          <p:cNvSpPr>
            <a:spLocks noGrp="1"/>
          </p:cNvSpPr>
          <p:nvPr>
            <p:ph type="ftr" sz="quarter" idx="12"/>
          </p:nvPr>
        </p:nvSpPr>
        <p:spPr/>
        <p:txBody>
          <a:bodyPr rtlCol="0"/>
          <a:lstStyle>
            <a:lvl1pPr>
              <a:defRPr/>
            </a:lvl1pPr>
          </a:lstStyle>
          <a:p>
            <a:pPr>
              <a:defRPr/>
            </a:pP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lang="en-US"/>
              <a:t>Click to edit Master title style</a:t>
            </a:r>
          </a:p>
        </p:txBody>
      </p:sp>
      <p:sp>
        <p:nvSpPr>
          <p:cNvPr id="1028" name="Text Placeholder 12"/>
          <p:cNvSpPr>
            <a:spLocks noGrp="1"/>
          </p:cNvSpPr>
          <p:nvPr>
            <p:ph type="body" idx="1"/>
          </p:nvPr>
        </p:nvSpPr>
        <p:spPr bwMode="auto">
          <a:xfrm>
            <a:off x="457200" y="1600200"/>
            <a:ext cx="7467600" cy="48736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Date Placeholder 13"/>
          <p:cNvSpPr>
            <a:spLocks noGrp="1"/>
          </p:cNvSpPr>
          <p:nvPr>
            <p:ph type="dt" sz="half" idx="2"/>
          </p:nvPr>
        </p:nvSpPr>
        <p:spPr>
          <a:xfrm rot="5400000">
            <a:off x="7589045" y="1081881"/>
            <a:ext cx="2011362" cy="384175"/>
          </a:xfrm>
          <a:prstGeom prst="rect">
            <a:avLst/>
          </a:prstGeom>
        </p:spPr>
        <p:txBody>
          <a:bodyPr vert="horz" anchor="ctr" anchorCtr="0"/>
          <a:lstStyle>
            <a:lvl1pPr algn="r" eaLnBrk="1" fontAlgn="auto" latinLnBrk="0" hangingPunct="1">
              <a:spcBef>
                <a:spcPts val="0"/>
              </a:spcBef>
              <a:spcAft>
                <a:spcPts val="0"/>
              </a:spcAft>
              <a:defRPr kumimoji="0" sz="1200">
                <a:solidFill>
                  <a:schemeClr val="tx2"/>
                </a:solidFill>
                <a:latin typeface="+mn-lt"/>
                <a:cs typeface="+mn-cs"/>
              </a:defRPr>
            </a:lvl1pPr>
          </a:lstStyle>
          <a:p>
            <a:pPr>
              <a:defRPr/>
            </a:pPr>
            <a:fld id="{727C4B36-1F40-4D50-A906-56959D35ED40}" type="datetimeFigureOut">
              <a:rPr lang="en-US" smtClean="0"/>
              <a:pPr>
                <a:defRPr/>
              </a:pPr>
              <a:t>7/20/2021</a:t>
            </a:fld>
            <a:endParaRPr lang="en-US"/>
          </a:p>
        </p:txBody>
      </p:sp>
      <p:sp>
        <p:nvSpPr>
          <p:cNvPr id="3" name="Footer Placeholder 2"/>
          <p:cNvSpPr>
            <a:spLocks noGrp="1"/>
          </p:cNvSpPr>
          <p:nvPr>
            <p:ph type="ftr" sz="quarter" idx="3"/>
          </p:nvPr>
        </p:nvSpPr>
        <p:spPr>
          <a:xfrm rot="5400000">
            <a:off x="6989763" y="3736975"/>
            <a:ext cx="3200400" cy="365125"/>
          </a:xfrm>
          <a:prstGeom prst="rect">
            <a:avLst/>
          </a:prstGeom>
        </p:spPr>
        <p:txBody>
          <a:bodyPr vert="horz" anchor="ctr" anchorCtr="0"/>
          <a:lstStyle>
            <a:lvl1pPr algn="l" eaLnBrk="1" fontAlgn="auto" latinLnBrk="0" hangingPunct="1">
              <a:spcBef>
                <a:spcPts val="0"/>
              </a:spcBef>
              <a:spcAft>
                <a:spcPts val="0"/>
              </a:spcAft>
              <a:defRPr kumimoji="0" sz="1200">
                <a:solidFill>
                  <a:schemeClr val="tx2"/>
                </a:solidFill>
                <a:latin typeface="+mn-lt"/>
                <a:cs typeface="+mn-cs"/>
              </a:defRPr>
            </a:lvl1pPr>
          </a:lstStyle>
          <a:p>
            <a:pPr>
              <a:defRPr/>
            </a:pPr>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2" name="Oval 11"/>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3" name="Slide Number Placeholder 22"/>
          <p:cNvSpPr>
            <a:spLocks noGrp="1"/>
          </p:cNvSpPr>
          <p:nvPr>
            <p:ph type="sldNum" sz="quarter" idx="4"/>
          </p:nvPr>
        </p:nvSpPr>
        <p:spPr>
          <a:xfrm>
            <a:off x="8129588" y="5734050"/>
            <a:ext cx="609600" cy="520700"/>
          </a:xfrm>
          <a:prstGeom prst="rect">
            <a:avLst/>
          </a:prstGeom>
        </p:spPr>
        <p:txBody>
          <a:bodyPr vert="horz" anchor="ctr"/>
          <a:lstStyle>
            <a:lvl1pPr algn="ctr" eaLnBrk="1" fontAlgn="auto" latinLnBrk="0" hangingPunct="1">
              <a:spcBef>
                <a:spcPts val="0"/>
              </a:spcBef>
              <a:spcAft>
                <a:spcPts val="0"/>
              </a:spcAft>
              <a:defRPr kumimoji="0" sz="1400" b="1">
                <a:solidFill>
                  <a:srgbClr val="FFFFFF"/>
                </a:solidFill>
                <a:latin typeface="+mn-lt"/>
                <a:cs typeface="+mn-cs"/>
              </a:defRPr>
            </a:lvl1pPr>
          </a:lstStyle>
          <a:p>
            <a:pPr>
              <a:defRPr/>
            </a:pPr>
            <a:fld id="{E9CCBDCD-15E5-4176-860C-A79012F91CDA}" type="slidenum">
              <a:rPr lang="en-US"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57" r:id="rId6"/>
    <p:sldLayoutId id="2147483758" r:id="rId7"/>
    <p:sldLayoutId id="2147483759" r:id="rId8"/>
    <p:sldLayoutId id="2147483760" r:id="rId9"/>
    <p:sldLayoutId id="2147483761" r:id="rId10"/>
    <p:sldLayoutId id="2147483762" r:id="rId11"/>
  </p:sldLayoutIdLst>
  <p:txStyles>
    <p:titleStyle>
      <a:lvl1pPr algn="l" rtl="0" eaLnBrk="1" fontAlgn="base" hangingPunct="1">
        <a:spcBef>
          <a:spcPct val="0"/>
        </a:spcBef>
        <a:spcAft>
          <a:spcPct val="0"/>
        </a:spcAft>
        <a:defRPr sz="3000" kern="1200" cap="small">
          <a:solidFill>
            <a:schemeClr val="tx2"/>
          </a:solidFill>
          <a:latin typeface="+mj-lt"/>
          <a:ea typeface="+mj-ea"/>
          <a:cs typeface="+mj-cs"/>
        </a:defRPr>
      </a:lvl1pPr>
      <a:lvl2pPr algn="l" rtl="0" eaLnBrk="1" fontAlgn="base" hangingPunct="1">
        <a:spcBef>
          <a:spcPct val="0"/>
        </a:spcBef>
        <a:spcAft>
          <a:spcPct val="0"/>
        </a:spcAft>
        <a:defRPr sz="3000">
          <a:solidFill>
            <a:schemeClr val="tx2"/>
          </a:solidFill>
          <a:latin typeface="Franklin Gothic Medium" pitchFamily="34" charset="0"/>
        </a:defRPr>
      </a:lvl2pPr>
      <a:lvl3pPr algn="l" rtl="0" eaLnBrk="1" fontAlgn="base" hangingPunct="1">
        <a:spcBef>
          <a:spcPct val="0"/>
        </a:spcBef>
        <a:spcAft>
          <a:spcPct val="0"/>
        </a:spcAft>
        <a:defRPr sz="3000">
          <a:solidFill>
            <a:schemeClr val="tx2"/>
          </a:solidFill>
          <a:latin typeface="Franklin Gothic Medium" pitchFamily="34" charset="0"/>
        </a:defRPr>
      </a:lvl3pPr>
      <a:lvl4pPr algn="l" rtl="0" eaLnBrk="1" fontAlgn="base" hangingPunct="1">
        <a:spcBef>
          <a:spcPct val="0"/>
        </a:spcBef>
        <a:spcAft>
          <a:spcPct val="0"/>
        </a:spcAft>
        <a:defRPr sz="3000">
          <a:solidFill>
            <a:schemeClr val="tx2"/>
          </a:solidFill>
          <a:latin typeface="Franklin Gothic Medium" pitchFamily="34" charset="0"/>
        </a:defRPr>
      </a:lvl4pPr>
      <a:lvl5pPr algn="l" rtl="0" eaLnBrk="1" fontAlgn="base" hangingPunct="1">
        <a:spcBef>
          <a:spcPct val="0"/>
        </a:spcBef>
        <a:spcAft>
          <a:spcPct val="0"/>
        </a:spcAft>
        <a:defRPr sz="3000">
          <a:solidFill>
            <a:schemeClr val="tx2"/>
          </a:solidFill>
          <a:latin typeface="Franklin Gothic Medium" pitchFamily="34" charset="0"/>
        </a:defRPr>
      </a:lvl5pPr>
      <a:lvl6pPr marL="457200" algn="l" rtl="0" eaLnBrk="1" fontAlgn="base" hangingPunct="1">
        <a:spcBef>
          <a:spcPct val="0"/>
        </a:spcBef>
        <a:spcAft>
          <a:spcPct val="0"/>
        </a:spcAft>
        <a:defRPr sz="3000">
          <a:solidFill>
            <a:schemeClr val="tx2"/>
          </a:solidFill>
          <a:latin typeface="Franklin Gothic Medium" pitchFamily="34" charset="0"/>
        </a:defRPr>
      </a:lvl6pPr>
      <a:lvl7pPr marL="914400" algn="l" rtl="0" eaLnBrk="1" fontAlgn="base" hangingPunct="1">
        <a:spcBef>
          <a:spcPct val="0"/>
        </a:spcBef>
        <a:spcAft>
          <a:spcPct val="0"/>
        </a:spcAft>
        <a:defRPr sz="3000">
          <a:solidFill>
            <a:schemeClr val="tx2"/>
          </a:solidFill>
          <a:latin typeface="Franklin Gothic Medium" pitchFamily="34" charset="0"/>
        </a:defRPr>
      </a:lvl7pPr>
      <a:lvl8pPr marL="1371600" algn="l" rtl="0" eaLnBrk="1" fontAlgn="base" hangingPunct="1">
        <a:spcBef>
          <a:spcPct val="0"/>
        </a:spcBef>
        <a:spcAft>
          <a:spcPct val="0"/>
        </a:spcAft>
        <a:defRPr sz="3000">
          <a:solidFill>
            <a:schemeClr val="tx2"/>
          </a:solidFill>
          <a:latin typeface="Franklin Gothic Medium" pitchFamily="34" charset="0"/>
        </a:defRPr>
      </a:lvl8pPr>
      <a:lvl9pPr marL="1828800" algn="l" rtl="0" eaLnBrk="1" fontAlgn="base" hangingPunct="1">
        <a:spcBef>
          <a:spcPct val="0"/>
        </a:spcBef>
        <a:spcAft>
          <a:spcPct val="0"/>
        </a:spcAft>
        <a:defRPr sz="3000">
          <a:solidFill>
            <a:schemeClr val="tx2"/>
          </a:solidFill>
          <a:latin typeface="Franklin Gothic Medium" pitchFamily="34" charset="0"/>
        </a:defRPr>
      </a:lvl9pPr>
    </p:titleStyle>
    <p:bodyStyle>
      <a:lvl1pPr marL="273050" indent="-273050" algn="l" rtl="0" eaLnBrk="1" fontAlgn="base" hangingPunct="1">
        <a:spcBef>
          <a:spcPts val="600"/>
        </a:spcBef>
        <a:spcAft>
          <a:spcPct val="0"/>
        </a:spcAft>
        <a:buClr>
          <a:schemeClr val="accent1"/>
        </a:buClr>
        <a:buSzPct val="70000"/>
        <a:buFont typeface="Wingdings" pitchFamily="2" charset="2"/>
        <a:buChar char=""/>
        <a:defRPr sz="2400" kern="1200">
          <a:solidFill>
            <a:schemeClr val="tx1"/>
          </a:solidFill>
          <a:latin typeface="+mn-lt"/>
          <a:ea typeface="+mn-ea"/>
          <a:cs typeface="+mn-cs"/>
        </a:defRPr>
      </a:lvl1pPr>
      <a:lvl2pPr marL="639763" indent="-273050" algn="l" rtl="0" eaLnBrk="1" fontAlgn="base" hangingPunct="1">
        <a:spcBef>
          <a:spcPct val="20000"/>
        </a:spcBef>
        <a:spcAft>
          <a:spcPct val="0"/>
        </a:spcAft>
        <a:buClr>
          <a:schemeClr val="accent1"/>
        </a:buClr>
        <a:buSzPct val="80000"/>
        <a:buFont typeface="Wingdings 2" pitchFamily="18" charset="2"/>
        <a:buChar char=""/>
        <a:defRPr sz="2100" kern="1200">
          <a:solidFill>
            <a:schemeClr val="tx1"/>
          </a:solidFill>
          <a:latin typeface="+mn-lt"/>
          <a:ea typeface="+mn-ea"/>
          <a:cs typeface="+mn-cs"/>
        </a:defRPr>
      </a:lvl2pPr>
      <a:lvl3pPr marL="914400" indent="-182563" algn="l" rtl="0" eaLnBrk="1" fontAlgn="base" hangingPunct="1">
        <a:spcBef>
          <a:spcPct val="20000"/>
        </a:spcBef>
        <a:spcAft>
          <a:spcPct val="0"/>
        </a:spcAft>
        <a:buClr>
          <a:srgbClr val="6FB833"/>
        </a:buClr>
        <a:buSzPct val="60000"/>
        <a:buFont typeface="Wingdings" pitchFamily="2" charset="2"/>
        <a:buChar char=""/>
        <a:defRPr kern="1200">
          <a:solidFill>
            <a:schemeClr val="tx1"/>
          </a:solidFill>
          <a:latin typeface="+mn-lt"/>
          <a:ea typeface="+mn-ea"/>
          <a:cs typeface="+mn-cs"/>
        </a:defRPr>
      </a:lvl3pPr>
      <a:lvl4pPr marL="1187450" indent="-182563" algn="l" rtl="0" eaLnBrk="1" fontAlgn="base" hangingPunct="1">
        <a:spcBef>
          <a:spcPct val="20000"/>
        </a:spcBef>
        <a:spcAft>
          <a:spcPct val="0"/>
        </a:spcAft>
        <a:buClr>
          <a:srgbClr val="C0E5AF"/>
        </a:buClr>
        <a:buSzPct val="60000"/>
        <a:buFont typeface="Wingdings" pitchFamily="2" charset="2"/>
        <a:buChar char=""/>
        <a:defRPr kern="1200">
          <a:solidFill>
            <a:schemeClr val="tx1"/>
          </a:solidFill>
          <a:latin typeface="+mn-lt"/>
          <a:ea typeface="+mn-ea"/>
          <a:cs typeface="+mn-cs"/>
        </a:defRPr>
      </a:lvl4pPr>
      <a:lvl5pPr marL="1462088" indent="-182563" algn="l" rtl="0" eaLnBrk="1" fontAlgn="base" hangingPunct="1">
        <a:spcBef>
          <a:spcPct val="20000"/>
        </a:spcBef>
        <a:spcAft>
          <a:spcPct val="0"/>
        </a:spcAft>
        <a:buClr>
          <a:srgbClr val="F3AABE"/>
        </a:buClr>
        <a:buSzPct val="68000"/>
        <a:buFont typeface="Wingdings 2"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hyperlink" Target="mailto:vadataadmin@vsdvalliance.org"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hyperlink" Target="https://vsdvalliance.org/contact/"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0" y="3276600"/>
            <a:ext cx="6172200" cy="1143000"/>
          </a:xfrm>
        </p:spPr>
        <p:txBody>
          <a:bodyPr/>
          <a:lstStyle/>
          <a:p>
            <a:pPr algn="ctr" eaLnBrk="1" fontAlgn="auto" hangingPunct="1">
              <a:spcAft>
                <a:spcPts val="0"/>
              </a:spcAft>
              <a:defRPr/>
            </a:pPr>
            <a:r>
              <a:rPr lang="en-US" dirty="0"/>
              <a:t>VSTOP and Victim Fund </a:t>
            </a:r>
            <a:br>
              <a:rPr lang="en-US" dirty="0"/>
            </a:br>
            <a:r>
              <a:rPr lang="en-US" dirty="0"/>
              <a:t>Data and Reports</a:t>
            </a:r>
          </a:p>
        </p:txBody>
      </p:sp>
      <p:sp>
        <p:nvSpPr>
          <p:cNvPr id="6147" name="Subtitle 2"/>
          <p:cNvSpPr>
            <a:spLocks noGrp="1"/>
          </p:cNvSpPr>
          <p:nvPr>
            <p:ph type="body" idx="1"/>
          </p:nvPr>
        </p:nvSpPr>
        <p:spPr/>
        <p:txBody>
          <a:bodyPr/>
          <a:lstStyle/>
          <a:p>
            <a:pPr eaLnBrk="1" hangingPunct="1"/>
            <a:endParaRPr lang="en-US" dirty="0"/>
          </a:p>
          <a:p>
            <a:r>
              <a:rPr lang="en-US" dirty="0" err="1"/>
              <a:t>VAdata</a:t>
            </a:r>
            <a:r>
              <a:rPr lang="en-US" dirty="0"/>
              <a:t>: Virginia’s Sexual and Domestic Violence Data Collection System</a:t>
            </a:r>
          </a:p>
          <a:p>
            <a:pPr eaLnBrk="1" hangingPunct="1"/>
            <a:endParaRPr lang="en-US" dirty="0"/>
          </a:p>
        </p:txBody>
      </p:sp>
      <p:pic>
        <p:nvPicPr>
          <p:cNvPr id="4" name="Picture 12" descr="AAtif.TIF"/>
          <p:cNvPicPr>
            <a:picLocks noChangeAspect="1"/>
          </p:cNvPicPr>
          <p:nvPr/>
        </p:nvPicPr>
        <p:blipFill>
          <a:blip r:embed="rId2" cstate="print"/>
          <a:srcRect/>
          <a:stretch>
            <a:fillRect/>
          </a:stretch>
        </p:blipFill>
        <p:spPr bwMode="auto">
          <a:xfrm>
            <a:off x="6019800" y="381000"/>
            <a:ext cx="2667000" cy="1809750"/>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fontAlgn="auto" hangingPunct="1">
              <a:spcAft>
                <a:spcPts val="0"/>
              </a:spcAft>
              <a:defRPr/>
            </a:pPr>
            <a:r>
              <a:rPr lang="en-US" sz="3200" dirty="0"/>
              <a:t>Important Note:</a:t>
            </a:r>
          </a:p>
        </p:txBody>
      </p:sp>
      <p:sp>
        <p:nvSpPr>
          <p:cNvPr id="18435" name="Content Placeholder 2"/>
          <p:cNvSpPr>
            <a:spLocks noGrp="1"/>
          </p:cNvSpPr>
          <p:nvPr>
            <p:ph sz="quarter" idx="1"/>
          </p:nvPr>
        </p:nvSpPr>
        <p:spPr/>
        <p:txBody>
          <a:bodyPr/>
          <a:lstStyle/>
          <a:p>
            <a:r>
              <a:rPr lang="en-US" sz="2200" dirty="0"/>
              <a:t>The VSTOP report only includes data on those who received VSTOP services </a:t>
            </a:r>
            <a:r>
              <a:rPr lang="en-US" sz="2200" b="1" dirty="0"/>
              <a:t>for the first time ever </a:t>
            </a:r>
            <a:r>
              <a:rPr lang="en-US" sz="2200" dirty="0"/>
              <a:t>during the reporting period (indicated by selecting ‘VSTOP’ in the </a:t>
            </a:r>
            <a:r>
              <a:rPr lang="en-US" sz="2200" b="1" dirty="0"/>
              <a:t>Service Contact Funded By </a:t>
            </a:r>
            <a:r>
              <a:rPr lang="en-US" sz="2200" dirty="0"/>
              <a:t>or </a:t>
            </a:r>
            <a:r>
              <a:rPr lang="en-US" sz="2200" b="1" dirty="0"/>
              <a:t>Funding Source </a:t>
            </a:r>
            <a:r>
              <a:rPr lang="en-US" sz="2200" dirty="0"/>
              <a:t>field).</a:t>
            </a:r>
            <a:endParaRPr lang="en-US" sz="800" dirty="0"/>
          </a:p>
          <a:p>
            <a:endParaRPr lang="en-US" sz="800" dirty="0"/>
          </a:p>
          <a:p>
            <a:r>
              <a:rPr lang="en-US" sz="2200" dirty="0"/>
              <a:t>The Victim Fund report includes data about </a:t>
            </a:r>
            <a:r>
              <a:rPr lang="en-US" sz="2200" b="1" dirty="0"/>
              <a:t>new individuals</a:t>
            </a:r>
            <a:r>
              <a:rPr lang="en-US" sz="2200" dirty="0"/>
              <a:t> during the report period, along with some additional data on ALL individuals served. It is important to note that people served through the Hotline are ONLY counted as "anonymous" and will NOT count in the number of "individuals served" as designated by the report .</a:t>
            </a:r>
          </a:p>
          <a:p>
            <a:pPr>
              <a:buFont typeface="Wingdings" pitchFamily="2" charset="2"/>
              <a:buChar char=""/>
            </a:pPr>
            <a:endParaRPr lang="en-US" sz="800" dirty="0"/>
          </a:p>
          <a:p>
            <a:pPr>
              <a:buFont typeface="Wingdings" pitchFamily="18" charset="2"/>
              <a:buChar char=""/>
            </a:pPr>
            <a:r>
              <a:rPr lang="en-US" sz="2200" b="1" dirty="0"/>
              <a:t>For each reporting period, you will get an </a:t>
            </a:r>
            <a:r>
              <a:rPr lang="en-US" sz="2200" b="1" u="sng" dirty="0"/>
              <a:t>unduplicated</a:t>
            </a:r>
            <a:r>
              <a:rPr lang="en-US" sz="2200" b="1" dirty="0"/>
              <a:t> count of survivors receiving services.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A94A7D-ABA5-4427-89F5-58835B979BC1}"/>
              </a:ext>
            </a:extLst>
          </p:cNvPr>
          <p:cNvSpPr>
            <a:spLocks noGrp="1"/>
          </p:cNvSpPr>
          <p:nvPr>
            <p:ph type="title"/>
          </p:nvPr>
        </p:nvSpPr>
        <p:spPr/>
        <p:txBody>
          <a:bodyPr/>
          <a:lstStyle/>
          <a:p>
            <a:r>
              <a:rPr lang="en-US"/>
              <a:t>New in 2019/2020: Updated VSTOP Fields and </a:t>
            </a:r>
            <a:r>
              <a:rPr lang="en-US" dirty="0"/>
              <a:t>Report</a:t>
            </a:r>
          </a:p>
        </p:txBody>
      </p:sp>
      <p:sp>
        <p:nvSpPr>
          <p:cNvPr id="3" name="Content Placeholder 2">
            <a:extLst>
              <a:ext uri="{FF2B5EF4-FFF2-40B4-BE49-F238E27FC236}">
                <a16:creationId xmlns:a16="http://schemas.microsoft.com/office/drawing/2014/main" id="{D23B1FC6-EF49-40EB-B0F8-F7B191A6432F}"/>
              </a:ext>
            </a:extLst>
          </p:cNvPr>
          <p:cNvSpPr>
            <a:spLocks noGrp="1"/>
          </p:cNvSpPr>
          <p:nvPr>
            <p:ph sz="quarter" idx="1"/>
          </p:nvPr>
        </p:nvSpPr>
        <p:spPr/>
        <p:txBody>
          <a:bodyPr/>
          <a:lstStyle/>
          <a:p>
            <a:r>
              <a:rPr lang="en-US" dirty="0"/>
              <a:t>Data collection requirements for this grant program were changed/updated in 2019. </a:t>
            </a:r>
            <a:endParaRPr lang="en-US"/>
          </a:p>
          <a:p>
            <a:r>
              <a:rPr lang="en-US"/>
              <a:t>Some data collection </a:t>
            </a:r>
            <a:r>
              <a:rPr lang="en-US" dirty="0"/>
              <a:t>points were </a:t>
            </a:r>
            <a:r>
              <a:rPr lang="en-US" b="1" dirty="0"/>
              <a:t>added</a:t>
            </a:r>
            <a:r>
              <a:rPr lang="en-US" dirty="0"/>
              <a:t>, some were </a:t>
            </a:r>
            <a:r>
              <a:rPr lang="en-US" b="1" dirty="0"/>
              <a:t>removed</a:t>
            </a:r>
            <a:r>
              <a:rPr lang="en-US" dirty="0"/>
              <a:t>, and some were </a:t>
            </a:r>
            <a:r>
              <a:rPr lang="en-US" b="1" dirty="0"/>
              <a:t>updated</a:t>
            </a:r>
            <a:r>
              <a:rPr lang="en-US" dirty="0"/>
              <a:t>.</a:t>
            </a:r>
          </a:p>
          <a:p>
            <a:r>
              <a:rPr lang="en-US"/>
              <a:t>These new data fields are available on the </a:t>
            </a:r>
            <a:r>
              <a:rPr lang="en-US" dirty="0"/>
              <a:t>Advocacy and Community </a:t>
            </a:r>
            <a:r>
              <a:rPr lang="en-US"/>
              <a:t>Engagement forms</a:t>
            </a:r>
            <a:r>
              <a:rPr lang="en-US" dirty="0"/>
              <a:t> </a:t>
            </a:r>
          </a:p>
        </p:txBody>
      </p:sp>
    </p:spTree>
    <p:extLst>
      <p:ext uri="{BB962C8B-B14F-4D97-AF65-F5344CB8AC3E}">
        <p14:creationId xmlns:p14="http://schemas.microsoft.com/office/powerpoint/2010/main" val="36271150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70E5A6-BE7A-4AB0-B623-7A0383F1931E}"/>
              </a:ext>
            </a:extLst>
          </p:cNvPr>
          <p:cNvSpPr>
            <a:spLocks noGrp="1"/>
          </p:cNvSpPr>
          <p:nvPr>
            <p:ph type="title"/>
          </p:nvPr>
        </p:nvSpPr>
        <p:spPr/>
        <p:txBody>
          <a:bodyPr>
            <a:normAutofit/>
          </a:bodyPr>
          <a:lstStyle/>
          <a:p>
            <a:r>
              <a:rPr lang="en-US" sz="4000"/>
              <a:t>What are the VSTOP Form Changes?</a:t>
            </a:r>
          </a:p>
        </p:txBody>
      </p:sp>
      <p:sp>
        <p:nvSpPr>
          <p:cNvPr id="3" name="Text Placeholder 2">
            <a:extLst>
              <a:ext uri="{FF2B5EF4-FFF2-40B4-BE49-F238E27FC236}">
                <a16:creationId xmlns:a16="http://schemas.microsoft.com/office/drawing/2014/main" id="{ACFDEBBF-CC12-4BD3-B548-55DB778A2ECC}"/>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6327569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2C5E89-F022-4F8C-B587-FE30D71E5875}"/>
              </a:ext>
            </a:extLst>
          </p:cNvPr>
          <p:cNvSpPr>
            <a:spLocks noGrp="1"/>
          </p:cNvSpPr>
          <p:nvPr>
            <p:ph type="title"/>
          </p:nvPr>
        </p:nvSpPr>
        <p:spPr/>
        <p:txBody>
          <a:bodyPr/>
          <a:lstStyle/>
          <a:p>
            <a:r>
              <a:rPr lang="en-US"/>
              <a:t>Changes to VSTOP</a:t>
            </a:r>
            <a:endParaRPr lang="en-US" dirty="0"/>
          </a:p>
        </p:txBody>
      </p:sp>
      <p:sp>
        <p:nvSpPr>
          <p:cNvPr id="3" name="Content Placeholder 2">
            <a:extLst>
              <a:ext uri="{FF2B5EF4-FFF2-40B4-BE49-F238E27FC236}">
                <a16:creationId xmlns:a16="http://schemas.microsoft.com/office/drawing/2014/main" id="{4FC02955-2526-4473-8E50-D9A13155C471}"/>
              </a:ext>
            </a:extLst>
          </p:cNvPr>
          <p:cNvSpPr>
            <a:spLocks noGrp="1"/>
          </p:cNvSpPr>
          <p:nvPr>
            <p:ph sz="quarter" idx="1"/>
          </p:nvPr>
        </p:nvSpPr>
        <p:spPr/>
        <p:txBody>
          <a:bodyPr/>
          <a:lstStyle/>
          <a:p>
            <a:r>
              <a:rPr lang="en-US" dirty="0"/>
              <a:t>You will first notice a new field on the </a:t>
            </a:r>
            <a:r>
              <a:rPr lang="en-US" b="1" dirty="0">
                <a:solidFill>
                  <a:schemeClr val="tx2"/>
                </a:solidFill>
              </a:rPr>
              <a:t>Advocacy form</a:t>
            </a:r>
            <a:r>
              <a:rPr lang="en-US" dirty="0"/>
              <a:t>.</a:t>
            </a:r>
          </a:p>
          <a:p>
            <a:r>
              <a:rPr lang="en-US" dirty="0"/>
              <a:t>At the end of the "Other Demographics" list, you will see a new question: </a:t>
            </a:r>
          </a:p>
          <a:p>
            <a:endParaRPr lang="en-US" dirty="0"/>
          </a:p>
          <a:p>
            <a:endParaRPr lang="en-US" dirty="0"/>
          </a:p>
          <a:p>
            <a:endParaRPr lang="en-US" dirty="0"/>
          </a:p>
          <a:p>
            <a:endParaRPr lang="en-US" dirty="0"/>
          </a:p>
          <a:p>
            <a:endParaRPr lang="en-US" dirty="0"/>
          </a:p>
          <a:p>
            <a:endParaRPr lang="en-US" dirty="0"/>
          </a:p>
          <a:p>
            <a:r>
              <a:rPr lang="en-US" sz="2200" dirty="0"/>
              <a:t>This question is used in the VSTOP report as an additional demographic, but can also be used by agencies to identify those they serve who may be incarcerated.</a:t>
            </a:r>
          </a:p>
        </p:txBody>
      </p:sp>
      <p:pic>
        <p:nvPicPr>
          <p:cNvPr id="4" name="Picture 4" descr="A screenshot of text&#10;&#10;Description generated with very high confidence">
            <a:extLst>
              <a:ext uri="{FF2B5EF4-FFF2-40B4-BE49-F238E27FC236}">
                <a16:creationId xmlns:a16="http://schemas.microsoft.com/office/drawing/2014/main" id="{342C2BDA-596D-413B-8A71-A44D74DCB9B1}"/>
              </a:ext>
            </a:extLst>
          </p:cNvPr>
          <p:cNvPicPr>
            <a:picLocks noChangeAspect="1"/>
          </p:cNvPicPr>
          <p:nvPr/>
        </p:nvPicPr>
        <p:blipFill>
          <a:blip r:embed="rId2"/>
          <a:stretch>
            <a:fillRect/>
          </a:stretch>
        </p:blipFill>
        <p:spPr>
          <a:xfrm>
            <a:off x="316523" y="2840971"/>
            <a:ext cx="7959968" cy="2676612"/>
          </a:xfrm>
          <a:prstGeom prst="rect">
            <a:avLst/>
          </a:prstGeom>
        </p:spPr>
      </p:pic>
    </p:spTree>
    <p:extLst>
      <p:ext uri="{BB962C8B-B14F-4D97-AF65-F5344CB8AC3E}">
        <p14:creationId xmlns:p14="http://schemas.microsoft.com/office/powerpoint/2010/main" val="17831408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92C6BF4-C292-4B8F-8F51-131766A7C159}"/>
              </a:ext>
            </a:extLst>
          </p:cNvPr>
          <p:cNvSpPr>
            <a:spLocks noGrp="1"/>
          </p:cNvSpPr>
          <p:nvPr>
            <p:ph sz="quarter" idx="1"/>
          </p:nvPr>
        </p:nvSpPr>
        <p:spPr>
          <a:xfrm>
            <a:off x="457200" y="263770"/>
            <a:ext cx="7467600" cy="6210182"/>
          </a:xfrm>
        </p:spPr>
        <p:txBody>
          <a:bodyPr/>
          <a:lstStyle/>
          <a:p>
            <a:r>
              <a:rPr lang="en-US" dirty="0"/>
              <a:t>You will also see a change on the VSTOP Supplemental tab in the </a:t>
            </a:r>
            <a:r>
              <a:rPr lang="en-US" b="1" dirty="0">
                <a:solidFill>
                  <a:schemeClr val="tx2"/>
                </a:solidFill>
              </a:rPr>
              <a:t>Advocacy form</a:t>
            </a:r>
            <a:r>
              <a:rPr lang="en-US" dirty="0"/>
              <a:t>. Pay attention to this one because the </a:t>
            </a:r>
            <a:r>
              <a:rPr lang="en-US" b="1" dirty="0"/>
              <a:t>verbiage and meaning for this field have changed. </a:t>
            </a:r>
          </a:p>
          <a:p>
            <a:endParaRPr lang="en-US" b="1" dirty="0"/>
          </a:p>
          <a:p>
            <a:endParaRPr lang="en-US" b="1" dirty="0"/>
          </a:p>
          <a:p>
            <a:endParaRPr lang="en-US" b="1" dirty="0"/>
          </a:p>
          <a:p>
            <a:endParaRPr lang="en-US" b="1" dirty="0"/>
          </a:p>
          <a:p>
            <a:endParaRPr lang="en-US" b="1" dirty="0"/>
          </a:p>
          <a:p>
            <a:endParaRPr lang="en-US" b="1" dirty="0"/>
          </a:p>
          <a:p>
            <a:endParaRPr lang="en-US" b="1" dirty="0"/>
          </a:p>
          <a:p>
            <a:r>
              <a:rPr lang="en-US" dirty="0"/>
              <a:t>Old verbiage: "</a:t>
            </a:r>
            <a:r>
              <a:rPr lang="en-US" dirty="0">
                <a:ea typeface="+mn-lt"/>
                <a:cs typeface="+mn-lt"/>
              </a:rPr>
              <a:t>Services inappropriate/inadequate for male adolescents". This may have been defined differently in your agency prior to the change. Be sure to update any records accordingly.</a:t>
            </a:r>
          </a:p>
        </p:txBody>
      </p:sp>
      <p:pic>
        <p:nvPicPr>
          <p:cNvPr id="8" name="Picture 8" descr="A screenshot of a cell phone&#10;&#10;Description generated with very high confidence">
            <a:extLst>
              <a:ext uri="{FF2B5EF4-FFF2-40B4-BE49-F238E27FC236}">
                <a16:creationId xmlns:a16="http://schemas.microsoft.com/office/drawing/2014/main" id="{3854EBCC-C98F-499C-AFF8-E261C064F434}"/>
              </a:ext>
            </a:extLst>
          </p:cNvPr>
          <p:cNvPicPr>
            <a:picLocks noChangeAspect="1"/>
          </p:cNvPicPr>
          <p:nvPr/>
        </p:nvPicPr>
        <p:blipFill>
          <a:blip r:embed="rId2"/>
          <a:stretch>
            <a:fillRect/>
          </a:stretch>
        </p:blipFill>
        <p:spPr>
          <a:xfrm>
            <a:off x="574430" y="1809864"/>
            <a:ext cx="7678614" cy="3038980"/>
          </a:xfrm>
          <a:prstGeom prst="rect">
            <a:avLst/>
          </a:prstGeom>
        </p:spPr>
      </p:pic>
    </p:spTree>
    <p:extLst>
      <p:ext uri="{BB962C8B-B14F-4D97-AF65-F5344CB8AC3E}">
        <p14:creationId xmlns:p14="http://schemas.microsoft.com/office/powerpoint/2010/main" val="16748864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6D1980C-FC7F-4E6D-BA92-D25AA941DE17}"/>
              </a:ext>
            </a:extLst>
          </p:cNvPr>
          <p:cNvSpPr>
            <a:spLocks noGrp="1"/>
          </p:cNvSpPr>
          <p:nvPr>
            <p:ph sz="quarter" idx="1"/>
          </p:nvPr>
        </p:nvSpPr>
        <p:spPr>
          <a:xfrm>
            <a:off x="457200" y="439616"/>
            <a:ext cx="7467600" cy="6034336"/>
          </a:xfrm>
        </p:spPr>
        <p:txBody>
          <a:bodyPr/>
          <a:lstStyle/>
          <a:p>
            <a:r>
              <a:rPr lang="en-US"/>
              <a:t>You will also notice a few changes on the VSTOP tab in the </a:t>
            </a:r>
            <a:r>
              <a:rPr lang="en-US" b="1">
                <a:solidFill>
                  <a:schemeClr val="tx2"/>
                </a:solidFill>
              </a:rPr>
              <a:t>Community Engagement</a:t>
            </a:r>
            <a:r>
              <a:rPr lang="en-US"/>
              <a:t> form.</a:t>
            </a: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r>
              <a:rPr lang="en-US"/>
              <a:t>These are </a:t>
            </a:r>
            <a:r>
              <a:rPr lang="en-US" b="1"/>
              <a:t>new</a:t>
            </a:r>
            <a:r>
              <a:rPr lang="en-US"/>
              <a:t> topics/areas that can be covered under VSTOP funds. If your agency does work or training in these areas, you can now document them.</a:t>
            </a:r>
            <a:endParaRPr lang="en-US" dirty="0"/>
          </a:p>
        </p:txBody>
      </p:sp>
      <p:pic>
        <p:nvPicPr>
          <p:cNvPr id="2" name="Picture 3" descr="A screenshot of text&#10;&#10;Description generated with very high confidence">
            <a:extLst>
              <a:ext uri="{FF2B5EF4-FFF2-40B4-BE49-F238E27FC236}">
                <a16:creationId xmlns:a16="http://schemas.microsoft.com/office/drawing/2014/main" id="{8396D4AE-9DFA-4AB5-88B8-D8F6A0B0B586}"/>
              </a:ext>
            </a:extLst>
          </p:cNvPr>
          <p:cNvPicPr>
            <a:picLocks noChangeAspect="1"/>
          </p:cNvPicPr>
          <p:nvPr/>
        </p:nvPicPr>
        <p:blipFill>
          <a:blip r:embed="rId2"/>
          <a:stretch>
            <a:fillRect/>
          </a:stretch>
        </p:blipFill>
        <p:spPr>
          <a:xfrm>
            <a:off x="457201" y="1408493"/>
            <a:ext cx="4032738" cy="3114891"/>
          </a:xfrm>
          <a:prstGeom prst="rect">
            <a:avLst/>
          </a:prstGeom>
        </p:spPr>
      </p:pic>
      <p:pic>
        <p:nvPicPr>
          <p:cNvPr id="4" name="Picture 4" descr="A screenshot of a cell phone&#10;&#10;Description generated with very high confidence">
            <a:extLst>
              <a:ext uri="{FF2B5EF4-FFF2-40B4-BE49-F238E27FC236}">
                <a16:creationId xmlns:a16="http://schemas.microsoft.com/office/drawing/2014/main" id="{17D32440-3883-4B10-8600-1C115F9C5687}"/>
              </a:ext>
            </a:extLst>
          </p:cNvPr>
          <p:cNvPicPr>
            <a:picLocks noChangeAspect="1"/>
          </p:cNvPicPr>
          <p:nvPr/>
        </p:nvPicPr>
        <p:blipFill>
          <a:blip r:embed="rId3"/>
          <a:stretch>
            <a:fillRect/>
          </a:stretch>
        </p:blipFill>
        <p:spPr>
          <a:xfrm>
            <a:off x="4665786" y="1403220"/>
            <a:ext cx="3892061" cy="3547467"/>
          </a:xfrm>
          <a:prstGeom prst="rect">
            <a:avLst/>
          </a:prstGeom>
        </p:spPr>
      </p:pic>
    </p:spTree>
    <p:extLst>
      <p:ext uri="{BB962C8B-B14F-4D97-AF65-F5344CB8AC3E}">
        <p14:creationId xmlns:p14="http://schemas.microsoft.com/office/powerpoint/2010/main" val="7648443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A50B17-3B00-45C3-B526-17C4B200B60B}"/>
              </a:ext>
            </a:extLst>
          </p:cNvPr>
          <p:cNvSpPr>
            <a:spLocks noGrp="1"/>
          </p:cNvSpPr>
          <p:nvPr>
            <p:ph type="title"/>
          </p:nvPr>
        </p:nvSpPr>
        <p:spPr/>
        <p:txBody>
          <a:bodyPr/>
          <a:lstStyle/>
          <a:p>
            <a:r>
              <a:rPr lang="en-US"/>
              <a:t>VSTOP Report Updates</a:t>
            </a:r>
          </a:p>
        </p:txBody>
      </p:sp>
      <p:sp>
        <p:nvSpPr>
          <p:cNvPr id="3" name="Content Placeholder 2">
            <a:extLst>
              <a:ext uri="{FF2B5EF4-FFF2-40B4-BE49-F238E27FC236}">
                <a16:creationId xmlns:a16="http://schemas.microsoft.com/office/drawing/2014/main" id="{3B0743EF-84B1-42AF-9001-B992A22CC592}"/>
              </a:ext>
            </a:extLst>
          </p:cNvPr>
          <p:cNvSpPr>
            <a:spLocks noGrp="1"/>
          </p:cNvSpPr>
          <p:nvPr>
            <p:ph sz="quarter" idx="1"/>
          </p:nvPr>
        </p:nvSpPr>
        <p:spPr>
          <a:xfrm>
            <a:off x="457200" y="1600200"/>
            <a:ext cx="7467600" cy="4651014"/>
          </a:xfrm>
        </p:spPr>
        <p:txBody>
          <a:bodyPr/>
          <a:lstStyle/>
          <a:p>
            <a:r>
              <a:rPr lang="en-US" dirty="0"/>
              <a:t>You may not even notice the changes, but there are a few new fields, name changes, or categories that are now part of the report.</a:t>
            </a:r>
          </a:p>
          <a:p>
            <a:pPr marL="639445" lvl="1"/>
            <a:r>
              <a:rPr lang="en-US" dirty="0"/>
              <a:t>Number of new victims/survivors served and partially served</a:t>
            </a:r>
          </a:p>
          <a:p>
            <a:pPr marL="639445" lvl="1"/>
            <a:r>
              <a:rPr lang="en-US" dirty="0"/>
              <a:t>Number of victims/survivors served for all types of victimizations</a:t>
            </a:r>
          </a:p>
          <a:p>
            <a:pPr marL="639445" lvl="1"/>
            <a:r>
              <a:rPr lang="en-US" dirty="0"/>
              <a:t>"People who are in correctional settings" is now in the Other </a:t>
            </a:r>
            <a:r>
              <a:rPr lang="en-US" dirty="0" err="1"/>
              <a:t>Demograhics</a:t>
            </a:r>
            <a:r>
              <a:rPr lang="en-US" dirty="0"/>
              <a:t> section. </a:t>
            </a:r>
            <a:r>
              <a:rPr lang="en-US" i="1" dirty="0"/>
              <a:t>This is from the new field on the Advocacy form, so you will not have numbers in your 2019 report unless you update individual records.</a:t>
            </a:r>
          </a:p>
          <a:p>
            <a:pPr marL="639445" lvl="1"/>
            <a:r>
              <a:rPr lang="en-US" dirty="0"/>
              <a:t>New groupings for "Age of Persons Served"</a:t>
            </a:r>
          </a:p>
        </p:txBody>
      </p:sp>
    </p:spTree>
    <p:extLst>
      <p:ext uri="{BB962C8B-B14F-4D97-AF65-F5344CB8AC3E}">
        <p14:creationId xmlns:p14="http://schemas.microsoft.com/office/powerpoint/2010/main" val="15862064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0289CB1-A44B-4417-B04C-31D84C93BD6E}"/>
              </a:ext>
            </a:extLst>
          </p:cNvPr>
          <p:cNvSpPr>
            <a:spLocks noGrp="1"/>
          </p:cNvSpPr>
          <p:nvPr>
            <p:ph sz="quarter" idx="1"/>
          </p:nvPr>
        </p:nvSpPr>
        <p:spPr>
          <a:xfrm>
            <a:off x="527538" y="1717431"/>
            <a:ext cx="7467600" cy="3220798"/>
          </a:xfrm>
        </p:spPr>
        <p:txBody>
          <a:bodyPr/>
          <a:lstStyle/>
          <a:p>
            <a:pPr marL="639445" lvl="1"/>
            <a:r>
              <a:rPr lang="en-US" sz="2400" dirty="0"/>
              <a:t>Victim Services section now displays bother the number of survivors served and the number of times the service was provided.</a:t>
            </a:r>
          </a:p>
          <a:p>
            <a:pPr marL="639445" lvl="1"/>
            <a:r>
              <a:rPr lang="en-US" sz="2400" dirty="0"/>
              <a:t>The report also displays the new fields from the Community Engagement Report in the Training section.</a:t>
            </a:r>
          </a:p>
        </p:txBody>
      </p:sp>
      <p:sp>
        <p:nvSpPr>
          <p:cNvPr id="2" name="Title 1">
            <a:extLst>
              <a:ext uri="{FF2B5EF4-FFF2-40B4-BE49-F238E27FC236}">
                <a16:creationId xmlns:a16="http://schemas.microsoft.com/office/drawing/2014/main" id="{29C3A8B3-0D7A-481D-81CA-DF8F813169C4}"/>
              </a:ext>
            </a:extLst>
          </p:cNvPr>
          <p:cNvSpPr>
            <a:spLocks noGrp="1"/>
          </p:cNvSpPr>
          <p:nvPr>
            <p:ph type="title"/>
          </p:nvPr>
        </p:nvSpPr>
        <p:spPr>
          <a:xfrm>
            <a:off x="457200" y="274638"/>
            <a:ext cx="7467600" cy="1143000"/>
          </a:xfrm>
        </p:spPr>
        <p:txBody>
          <a:bodyPr/>
          <a:lstStyle/>
          <a:p>
            <a:r>
              <a:rPr lang="en-US"/>
              <a:t>VSTOP Report Updates (cont'd)</a:t>
            </a:r>
          </a:p>
        </p:txBody>
      </p:sp>
    </p:spTree>
    <p:extLst>
      <p:ext uri="{BB962C8B-B14F-4D97-AF65-F5344CB8AC3E}">
        <p14:creationId xmlns:p14="http://schemas.microsoft.com/office/powerpoint/2010/main" val="23134741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76400" y="304800"/>
            <a:ext cx="6172200" cy="914400"/>
          </a:xfrm>
        </p:spPr>
        <p:txBody>
          <a:bodyPr/>
          <a:lstStyle/>
          <a:p>
            <a:pPr>
              <a:defRPr/>
            </a:pPr>
            <a:r>
              <a:rPr lang="en-US" sz="4000" dirty="0"/>
              <a:t>Help Options</a:t>
            </a:r>
          </a:p>
        </p:txBody>
      </p:sp>
      <p:sp>
        <p:nvSpPr>
          <p:cNvPr id="3" name="Content Placeholder 2"/>
          <p:cNvSpPr>
            <a:spLocks noGrp="1"/>
          </p:cNvSpPr>
          <p:nvPr>
            <p:ph type="subTitle" idx="1"/>
          </p:nvPr>
        </p:nvSpPr>
        <p:spPr>
          <a:xfrm>
            <a:off x="2307771" y="1828800"/>
            <a:ext cx="6477000" cy="4546600"/>
          </a:xfrm>
        </p:spPr>
        <p:txBody>
          <a:bodyPr/>
          <a:lstStyle/>
          <a:p>
            <a:pPr marL="457200" indent="-457200">
              <a:defRPr/>
            </a:pPr>
            <a:r>
              <a:rPr lang="en-US" sz="2800" dirty="0"/>
              <a:t>You may note this symbol by several fields on the form:</a:t>
            </a:r>
          </a:p>
          <a:p>
            <a:pPr marL="838200" lvl="1" indent="-381000">
              <a:defRPr/>
            </a:pPr>
            <a:endParaRPr lang="en-US" sz="4000" dirty="0"/>
          </a:p>
          <a:p>
            <a:pPr marL="457200" indent="-457200">
              <a:defRPr/>
            </a:pPr>
            <a:endParaRPr lang="en-US" sz="2800" dirty="0"/>
          </a:p>
          <a:p>
            <a:pPr marL="457200" indent="-457200">
              <a:defRPr/>
            </a:pPr>
            <a:endParaRPr lang="en-US" sz="2800" dirty="0"/>
          </a:p>
          <a:p>
            <a:pPr marL="457200" indent="-457200">
              <a:defRPr/>
            </a:pPr>
            <a:r>
              <a:rPr lang="en-US" sz="2800" dirty="0"/>
              <a:t>Click on the symbol for more detailed information or requirements of the field.</a:t>
            </a:r>
          </a:p>
          <a:p>
            <a:pPr>
              <a:defRPr/>
            </a:pPr>
            <a:endParaRPr lang="en-US" dirty="0"/>
          </a:p>
        </p:txBody>
      </p:sp>
      <p:pic>
        <p:nvPicPr>
          <p:cNvPr id="52227" name="Picture 4" descr="Question Mark.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930775" y="3200400"/>
            <a:ext cx="1089025" cy="9932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260677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noAutofit/>
          </a:bodyPr>
          <a:lstStyle/>
          <a:p>
            <a:pPr algn="ctr">
              <a:defRPr/>
            </a:pPr>
            <a:br>
              <a:rPr lang="en-US" sz="3600" dirty="0"/>
            </a:br>
            <a:r>
              <a:rPr lang="en-US" sz="3200" dirty="0"/>
              <a:t>HELP! </a:t>
            </a:r>
            <a:r>
              <a:rPr lang="en-US" sz="3200" dirty="0" err="1"/>
              <a:t>VAdata’s</a:t>
            </a:r>
            <a:r>
              <a:rPr lang="en-US" sz="3200" dirty="0"/>
              <a:t> not working.</a:t>
            </a:r>
            <a:endParaRPr lang="en-US" sz="3600" dirty="0"/>
          </a:p>
        </p:txBody>
      </p:sp>
      <p:sp>
        <p:nvSpPr>
          <p:cNvPr id="35843" name="Rectangle 3"/>
          <p:cNvSpPr>
            <a:spLocks noGrp="1" noChangeArrowheads="1"/>
          </p:cNvSpPr>
          <p:nvPr>
            <p:ph sz="quarter" idx="1"/>
          </p:nvPr>
        </p:nvSpPr>
        <p:spPr/>
        <p:txBody>
          <a:bodyPr/>
          <a:lstStyle/>
          <a:p>
            <a:pPr algn="ctr">
              <a:lnSpc>
                <a:spcPct val="80000"/>
              </a:lnSpc>
              <a:buFont typeface="Wingdings" panose="05000000000000000000" pitchFamily="2" charset="2"/>
              <a:buNone/>
            </a:pPr>
            <a:r>
              <a:rPr lang="en-US" altLang="en-US" sz="2800" dirty="0"/>
              <a:t>If you think something is wrong with </a:t>
            </a:r>
            <a:r>
              <a:rPr lang="en-US" altLang="en-US" sz="2800" dirty="0" err="1"/>
              <a:t>VAdata</a:t>
            </a:r>
            <a:r>
              <a:rPr lang="en-US" altLang="en-US" sz="2800" dirty="0"/>
              <a:t>, please let us know! Give us a call at </a:t>
            </a:r>
            <a:r>
              <a:rPr lang="en-US" altLang="en-US" sz="3200" b="1" dirty="0">
                <a:solidFill>
                  <a:schemeClr val="accent2"/>
                </a:solidFill>
              </a:rPr>
              <a:t>804.377.0335</a:t>
            </a:r>
            <a:r>
              <a:rPr lang="en-US" altLang="en-US" sz="3200" b="1" dirty="0"/>
              <a:t> </a:t>
            </a:r>
            <a:r>
              <a:rPr lang="en-US" altLang="en-US" sz="3200" dirty="0"/>
              <a:t>OR email us at </a:t>
            </a:r>
            <a:r>
              <a:rPr lang="en-US" altLang="en-US" sz="3200" b="1" dirty="0">
                <a:solidFill>
                  <a:schemeClr val="accent2"/>
                </a:solidFill>
                <a:hlinkClick r:id="rId3"/>
              </a:rPr>
              <a:t>vadataadmin@vsdvalliance.org</a:t>
            </a:r>
            <a:r>
              <a:rPr lang="en-US" altLang="en-US" sz="3200" b="1" dirty="0"/>
              <a:t>.</a:t>
            </a:r>
          </a:p>
          <a:p>
            <a:pPr algn="ctr">
              <a:lnSpc>
                <a:spcPct val="80000"/>
              </a:lnSpc>
              <a:buFont typeface="Wingdings" panose="05000000000000000000" pitchFamily="2" charset="2"/>
              <a:buNone/>
            </a:pPr>
            <a:endParaRPr lang="en-US" altLang="en-US" sz="2800" dirty="0"/>
          </a:p>
          <a:p>
            <a:pPr algn="ctr">
              <a:lnSpc>
                <a:spcPct val="80000"/>
              </a:lnSpc>
              <a:buFont typeface="Wingdings" panose="05000000000000000000" pitchFamily="2" charset="2"/>
              <a:buNone/>
            </a:pPr>
            <a:r>
              <a:rPr lang="en-US" altLang="en-US" dirty="0"/>
              <a:t>We don’t use VAdata in the same ways you do, so sometimes the only way that we know something is off or broken is when you tell us.</a:t>
            </a:r>
          </a:p>
          <a:p>
            <a:pPr algn="ctr">
              <a:lnSpc>
                <a:spcPct val="80000"/>
              </a:lnSpc>
              <a:buFont typeface="Wingdings" panose="05000000000000000000" pitchFamily="2" charset="2"/>
              <a:buNone/>
            </a:pPr>
            <a:endParaRPr lang="en-US" altLang="en-US" dirty="0"/>
          </a:p>
          <a:p>
            <a:pPr algn="ctr">
              <a:lnSpc>
                <a:spcPct val="80000"/>
              </a:lnSpc>
              <a:buNone/>
            </a:pPr>
            <a:r>
              <a:rPr lang="en-US" dirty="0"/>
              <a:t>We also like to talk with you by phone when you have questions, because we usually want information that you might not know we need.</a:t>
            </a:r>
            <a:endParaRPr lang="en-US" altLang="en-US" dirty="0"/>
          </a:p>
        </p:txBody>
      </p:sp>
    </p:spTree>
    <p:extLst>
      <p:ext uri="{BB962C8B-B14F-4D97-AF65-F5344CB8AC3E}">
        <p14:creationId xmlns:p14="http://schemas.microsoft.com/office/powerpoint/2010/main" val="5422349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Placeholder 2"/>
          <p:cNvSpPr>
            <a:spLocks noGrp="1"/>
          </p:cNvSpPr>
          <p:nvPr>
            <p:ph type="body" sz="half" idx="4294967295"/>
          </p:nvPr>
        </p:nvSpPr>
        <p:spPr>
          <a:xfrm>
            <a:off x="4779560" y="762000"/>
            <a:ext cx="3733800" cy="4724400"/>
          </a:xfrm>
        </p:spPr>
        <p:txBody>
          <a:bodyPr/>
          <a:lstStyle/>
          <a:p>
            <a:pPr eaLnBrk="1" hangingPunct="1">
              <a:spcBef>
                <a:spcPct val="0"/>
              </a:spcBef>
              <a:buNone/>
            </a:pPr>
            <a:r>
              <a:rPr lang="en-US" dirty="0"/>
              <a:t>In 2011, data elements were added to the </a:t>
            </a:r>
            <a:r>
              <a:rPr lang="en-US" b="1" dirty="0"/>
              <a:t>Advocacy</a:t>
            </a:r>
            <a:r>
              <a:rPr lang="en-US" dirty="0"/>
              <a:t>, </a:t>
            </a:r>
            <a:r>
              <a:rPr lang="en-US" b="1" dirty="0"/>
              <a:t>Hotline</a:t>
            </a:r>
            <a:r>
              <a:rPr lang="en-US" dirty="0"/>
              <a:t>, and </a:t>
            </a:r>
            <a:r>
              <a:rPr lang="en-US" b="1" dirty="0"/>
              <a:t>Community Engagement Forms</a:t>
            </a:r>
            <a:r>
              <a:rPr lang="en-US" dirty="0"/>
              <a:t> so that local Sexual and Domestic Violence Agencies (SDVAs) would have the capacity to collect data for their VSTOP and/or Victim Fund reports, both DCJS grant programs</a:t>
            </a:r>
            <a:r>
              <a:rPr lang="en-US" sz="2000" dirty="0"/>
              <a:t>.</a:t>
            </a:r>
          </a:p>
          <a:p>
            <a:pPr eaLnBrk="1" hangingPunct="1">
              <a:spcBef>
                <a:spcPct val="0"/>
              </a:spcBef>
              <a:buNone/>
            </a:pPr>
            <a:endParaRPr lang="en-US" sz="1700" dirty="0"/>
          </a:p>
          <a:p>
            <a:pPr eaLnBrk="1" hangingPunct="1">
              <a:spcBef>
                <a:spcPct val="0"/>
              </a:spcBef>
              <a:buNone/>
            </a:pPr>
            <a:endParaRPr lang="en-US" dirty="0"/>
          </a:p>
        </p:txBody>
      </p:sp>
      <p:pic>
        <p:nvPicPr>
          <p:cNvPr id="2" name="Picture 2">
            <a:extLst>
              <a:ext uri="{FF2B5EF4-FFF2-40B4-BE49-F238E27FC236}">
                <a16:creationId xmlns:a16="http://schemas.microsoft.com/office/drawing/2014/main" id="{D3E0ADFB-4168-481E-81C0-815B99B1600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 y="1066800"/>
            <a:ext cx="3810000" cy="3810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normAutofit fontScale="90000"/>
          </a:bodyPr>
          <a:lstStyle/>
          <a:p>
            <a:pPr algn="ctr">
              <a:defRPr/>
            </a:pPr>
            <a:r>
              <a:rPr lang="en-US" sz="4000" dirty="0"/>
              <a:t>How Can I Get Additional Help About Other Topics or Concerns?</a:t>
            </a:r>
          </a:p>
        </p:txBody>
      </p:sp>
      <p:sp>
        <p:nvSpPr>
          <p:cNvPr id="37891" name="Rectangle 3"/>
          <p:cNvSpPr>
            <a:spLocks noGrp="1" noChangeArrowheads="1"/>
          </p:cNvSpPr>
          <p:nvPr>
            <p:ph sz="quarter" idx="1"/>
          </p:nvPr>
        </p:nvSpPr>
        <p:spPr>
          <a:xfrm>
            <a:off x="457200" y="1676400"/>
            <a:ext cx="7696200" cy="4492625"/>
          </a:xfrm>
        </p:spPr>
        <p:txBody>
          <a:bodyPr/>
          <a:lstStyle/>
          <a:p>
            <a:pPr algn="ctr">
              <a:buNone/>
            </a:pPr>
            <a:r>
              <a:rPr lang="en-US" sz="2800" dirty="0"/>
              <a:t>The Action Alliance staff urge you to contact us whenever you have a question or a concern about VAdata, resources, advocacy, policy, training, funding, or anything else.</a:t>
            </a:r>
          </a:p>
          <a:p>
            <a:pPr algn="ctr">
              <a:buFont typeface="Wingdings" panose="05000000000000000000" pitchFamily="2" charset="2"/>
              <a:buNone/>
            </a:pPr>
            <a:endParaRPr lang="en-US" altLang="en-US" sz="1400" dirty="0"/>
          </a:p>
          <a:p>
            <a:pPr algn="ctr">
              <a:buFont typeface="Wingdings" panose="05000000000000000000" pitchFamily="2" charset="2"/>
              <a:buNone/>
            </a:pPr>
            <a:r>
              <a:rPr lang="en-US" altLang="en-US" sz="2800" dirty="0">
                <a:solidFill>
                  <a:schemeClr val="accent2"/>
                </a:solidFill>
              </a:rPr>
              <a:t>Staff can be reached at</a:t>
            </a:r>
          </a:p>
          <a:p>
            <a:pPr algn="ctr">
              <a:buFont typeface="Wingdings" panose="05000000000000000000" pitchFamily="2" charset="2"/>
              <a:buNone/>
            </a:pPr>
            <a:r>
              <a:rPr lang="en-US" altLang="en-US" sz="3200" b="1" dirty="0">
                <a:solidFill>
                  <a:schemeClr val="accent2"/>
                </a:solidFill>
              </a:rPr>
              <a:t>804.377.0335</a:t>
            </a:r>
            <a:br>
              <a:rPr lang="en-US" altLang="en-US" sz="3200" b="1" dirty="0">
                <a:solidFill>
                  <a:schemeClr val="accent2"/>
                </a:solidFill>
              </a:rPr>
            </a:br>
            <a:br>
              <a:rPr lang="en-US" altLang="en-US" sz="3200" b="1" dirty="0">
                <a:solidFill>
                  <a:schemeClr val="accent2"/>
                </a:solidFill>
              </a:rPr>
            </a:br>
            <a:r>
              <a:rPr lang="en-US" altLang="en-US" sz="2800" dirty="0"/>
              <a:t>Or you can visit our website to send a message directly to staff members. Visit </a:t>
            </a:r>
            <a:r>
              <a:rPr lang="en-US" altLang="en-US" sz="2800" dirty="0">
                <a:hlinkClick r:id="rId3"/>
              </a:rPr>
              <a:t>https://vsdvalliance.org/contact/</a:t>
            </a:r>
            <a:r>
              <a:rPr lang="en-US" altLang="en-US" sz="2800" dirty="0"/>
              <a:t>.</a:t>
            </a:r>
            <a:endParaRPr lang="en-US" altLang="en-US" sz="1400" dirty="0"/>
          </a:p>
          <a:p>
            <a:pPr>
              <a:buFont typeface="Wingdings" panose="05000000000000000000" pitchFamily="2" charset="2"/>
              <a:buNone/>
            </a:pPr>
            <a:endParaRPr lang="en-US" altLang="en-US" sz="1800" dirty="0"/>
          </a:p>
          <a:p>
            <a:pPr>
              <a:buFont typeface="Wingdings" panose="05000000000000000000" pitchFamily="2" charset="2"/>
              <a:buNone/>
            </a:pPr>
            <a:endParaRPr lang="en-US" altLang="en-US" dirty="0"/>
          </a:p>
        </p:txBody>
      </p:sp>
    </p:spTree>
    <p:extLst>
      <p:ext uri="{BB962C8B-B14F-4D97-AF65-F5344CB8AC3E}">
        <p14:creationId xmlns:p14="http://schemas.microsoft.com/office/powerpoint/2010/main" val="26643483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eaLnBrk="1" fontAlgn="auto" hangingPunct="1">
              <a:spcAft>
                <a:spcPts val="0"/>
              </a:spcAft>
              <a:defRPr/>
            </a:pPr>
            <a:br>
              <a:rPr lang="en-US" sz="3600" dirty="0"/>
            </a:br>
            <a:r>
              <a:rPr lang="en-US" sz="3600" dirty="0"/>
              <a:t>Important note:</a:t>
            </a:r>
          </a:p>
        </p:txBody>
      </p:sp>
      <p:sp>
        <p:nvSpPr>
          <p:cNvPr id="9219" name="Content Placeholder 2"/>
          <p:cNvSpPr>
            <a:spLocks noGrp="1"/>
          </p:cNvSpPr>
          <p:nvPr>
            <p:ph sz="quarter" idx="1"/>
          </p:nvPr>
        </p:nvSpPr>
        <p:spPr>
          <a:xfrm>
            <a:off x="457200" y="1600200"/>
            <a:ext cx="7848600" cy="4419600"/>
          </a:xfrm>
        </p:spPr>
        <p:txBody>
          <a:bodyPr/>
          <a:lstStyle/>
          <a:p>
            <a:r>
              <a:rPr lang="en-US" sz="2600" dirty="0"/>
              <a:t>The </a:t>
            </a:r>
            <a:r>
              <a:rPr lang="en-US" sz="2600" b="1" dirty="0"/>
              <a:t>VSTOP</a:t>
            </a:r>
            <a:r>
              <a:rPr lang="en-US" sz="2600" dirty="0"/>
              <a:t> and </a:t>
            </a:r>
            <a:r>
              <a:rPr lang="en-US" sz="2600" b="1" dirty="0"/>
              <a:t>Victim Fund (VFUND)</a:t>
            </a:r>
            <a:r>
              <a:rPr lang="en-US" sz="2600" dirty="0"/>
              <a:t> funding source boxes, supplemental tabs, and reports should only be used by agencies that are funded by these programs. </a:t>
            </a:r>
          </a:p>
          <a:p>
            <a:pPr marL="0" indent="0" eaLnBrk="1" hangingPunct="1">
              <a:buNone/>
            </a:pPr>
            <a:endParaRPr lang="en-US" sz="2600" dirty="0"/>
          </a:p>
          <a:p>
            <a:r>
              <a:rPr lang="en-US" sz="2600" dirty="0"/>
              <a:t>Agencies can run reports directly from VAdata that will produce the victim services and training data needed for their VSTOP and Victim Fund report submissions.</a:t>
            </a:r>
          </a:p>
          <a:p>
            <a:pPr algn="ctr" eaLnBrk="1" hangingPunct="1">
              <a:buFont typeface="Wingdings 2" pitchFamily="18" charset="2"/>
              <a:buNone/>
            </a:pPr>
            <a:endParaRPr lang="en-US" sz="2600" dirty="0"/>
          </a:p>
          <a:p>
            <a:pPr algn="ctr" eaLnBrk="1" hangingPunct="1">
              <a:buFont typeface="Wingdings 2" pitchFamily="18" charset="2"/>
              <a:buNone/>
            </a:pPr>
            <a:endParaRPr lang="en-US" sz="2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0" y="3124200"/>
            <a:ext cx="6477000" cy="1894362"/>
          </a:xfrm>
        </p:spPr>
        <p:txBody>
          <a:bodyPr>
            <a:normAutofit/>
          </a:bodyPr>
          <a:lstStyle/>
          <a:p>
            <a:pPr fontAlgn="auto">
              <a:spcAft>
                <a:spcPts val="0"/>
              </a:spcAft>
              <a:defRPr/>
            </a:pPr>
            <a:r>
              <a:rPr lang="en-US" sz="4000" dirty="0"/>
              <a:t>How to use the Supplement(s)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7239000" cy="838200"/>
          </a:xfrm>
        </p:spPr>
        <p:txBody>
          <a:bodyPr>
            <a:noAutofit/>
          </a:bodyPr>
          <a:lstStyle/>
          <a:p>
            <a:pPr eaLnBrk="1" fontAlgn="auto" hangingPunct="1">
              <a:spcAft>
                <a:spcPts val="0"/>
              </a:spcAft>
              <a:defRPr/>
            </a:pPr>
            <a:br>
              <a:rPr lang="en-US" sz="3200" dirty="0"/>
            </a:br>
            <a:br>
              <a:rPr lang="en-US" sz="3200" dirty="0"/>
            </a:br>
            <a:br>
              <a:rPr lang="en-US" sz="3200" dirty="0"/>
            </a:br>
            <a:br>
              <a:rPr lang="en-US" sz="3200" dirty="0"/>
            </a:br>
            <a:r>
              <a:rPr lang="en-US" sz="3200" dirty="0"/>
              <a:t>Advocacy Form</a:t>
            </a:r>
          </a:p>
        </p:txBody>
      </p:sp>
      <p:sp>
        <p:nvSpPr>
          <p:cNvPr id="3" name="Content Placeholder 2"/>
          <p:cNvSpPr>
            <a:spLocks noGrp="1"/>
          </p:cNvSpPr>
          <p:nvPr>
            <p:ph sz="quarter" idx="1"/>
          </p:nvPr>
        </p:nvSpPr>
        <p:spPr>
          <a:xfrm>
            <a:off x="457200" y="1066800"/>
            <a:ext cx="7467600" cy="5407152"/>
          </a:xfrm>
        </p:spPr>
        <p:txBody>
          <a:bodyPr>
            <a:normAutofit/>
          </a:bodyPr>
          <a:lstStyle/>
          <a:p>
            <a:pPr marL="274320" indent="-274320" eaLnBrk="1" fontAlgn="auto" hangingPunct="1">
              <a:spcAft>
                <a:spcPts val="0"/>
              </a:spcAft>
              <a:buFont typeface="Wingdings 2"/>
              <a:buNone/>
              <a:defRPr/>
            </a:pPr>
            <a:endParaRPr lang="en-US" dirty="0"/>
          </a:p>
          <a:p>
            <a:pPr marL="274320" indent="-274320" eaLnBrk="1" fontAlgn="auto" hangingPunct="1">
              <a:spcAft>
                <a:spcPts val="0"/>
              </a:spcAft>
              <a:buFont typeface="Wingdings 2"/>
              <a:buNone/>
              <a:defRPr/>
            </a:pPr>
            <a:endParaRPr lang="en-US" dirty="0"/>
          </a:p>
          <a:p>
            <a:pPr marL="274320" indent="-274320" eaLnBrk="1" fontAlgn="auto" hangingPunct="1">
              <a:spcAft>
                <a:spcPts val="0"/>
              </a:spcAft>
              <a:buFont typeface="Wingdings 2"/>
              <a:buNone/>
              <a:defRPr/>
            </a:pPr>
            <a:endParaRPr lang="en-US" dirty="0"/>
          </a:p>
          <a:p>
            <a:pPr marL="274320" indent="-274320" eaLnBrk="1" fontAlgn="auto" hangingPunct="1">
              <a:spcAft>
                <a:spcPts val="0"/>
              </a:spcAft>
              <a:buFont typeface="Wingdings 2"/>
              <a:buNone/>
              <a:defRPr/>
            </a:pPr>
            <a:endParaRPr lang="en-US" dirty="0"/>
          </a:p>
          <a:p>
            <a:pPr marL="274320" indent="-274320" eaLnBrk="1" fontAlgn="auto" hangingPunct="1">
              <a:spcAft>
                <a:spcPts val="0"/>
              </a:spcAft>
              <a:buFont typeface="Wingdings 2"/>
              <a:buChar char=""/>
              <a:defRPr/>
            </a:pPr>
            <a:endParaRPr lang="en-US" dirty="0"/>
          </a:p>
          <a:p>
            <a:pPr marL="274320" indent="-274320" fontAlgn="auto">
              <a:spcAft>
                <a:spcPts val="0"/>
              </a:spcAft>
              <a:buFont typeface="Wingdings 2"/>
              <a:buChar char=""/>
              <a:defRPr/>
            </a:pPr>
            <a:r>
              <a:rPr lang="en-US" dirty="0"/>
              <a:t>For persons receiving advocacy services funded by the VSTOP grant program, please complete the information on the VSTOP supplement tab in the record. </a:t>
            </a:r>
          </a:p>
          <a:p>
            <a:pPr marL="274320" indent="-274320" fontAlgn="auto">
              <a:spcAft>
                <a:spcPts val="0"/>
              </a:spcAft>
              <a:buFont typeface="Wingdings 2"/>
              <a:buChar char=""/>
              <a:defRPr/>
            </a:pPr>
            <a:r>
              <a:rPr lang="en-US" dirty="0"/>
              <a:t>The information on the supplement only needs to be entered </a:t>
            </a:r>
            <a:r>
              <a:rPr lang="en-US" b="1" dirty="0"/>
              <a:t>one</a:t>
            </a:r>
            <a:r>
              <a:rPr lang="en-US" dirty="0"/>
              <a:t> time – it is retained in the client record.</a:t>
            </a:r>
          </a:p>
          <a:p>
            <a:pPr marL="274320" indent="-274320">
              <a:spcAft>
                <a:spcPts val="0"/>
              </a:spcAft>
              <a:buFont typeface="Wingdings 2"/>
              <a:buChar char=""/>
              <a:defRPr/>
            </a:pPr>
            <a:r>
              <a:rPr lang="en-US" b="1" dirty="0"/>
              <a:t>As of 2019, Victim Fund grantees no longer need to enter this supplemental data.</a:t>
            </a:r>
          </a:p>
        </p:txBody>
      </p:sp>
      <p:pic>
        <p:nvPicPr>
          <p:cNvPr id="4" name="Picture 4" descr="A screenshot of a cell phone&#10;&#10;Description generated with very high confidence">
            <a:extLst>
              <a:ext uri="{FF2B5EF4-FFF2-40B4-BE49-F238E27FC236}">
                <a16:creationId xmlns:a16="http://schemas.microsoft.com/office/drawing/2014/main" id="{05A8A29F-1CCE-4913-ABA1-92DDB3CB1E80}"/>
              </a:ext>
            </a:extLst>
          </p:cNvPr>
          <p:cNvPicPr>
            <a:picLocks noChangeAspect="1"/>
          </p:cNvPicPr>
          <p:nvPr/>
        </p:nvPicPr>
        <p:blipFill>
          <a:blip r:embed="rId2"/>
          <a:stretch>
            <a:fillRect/>
          </a:stretch>
        </p:blipFill>
        <p:spPr>
          <a:xfrm>
            <a:off x="457199" y="1238745"/>
            <a:ext cx="8177349" cy="1754876"/>
          </a:xfrm>
          <a:prstGeom prst="rect">
            <a:avLst/>
          </a:prstGeom>
        </p:spPr>
      </p:pic>
      <p:sp>
        <p:nvSpPr>
          <p:cNvPr id="7" name="Right Arrow 6"/>
          <p:cNvSpPr/>
          <p:nvPr/>
        </p:nvSpPr>
        <p:spPr>
          <a:xfrm rot="12960000">
            <a:off x="1245653" y="2844618"/>
            <a:ext cx="561579" cy="35850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609600"/>
            <a:ext cx="8001000" cy="914400"/>
          </a:xfrm>
        </p:spPr>
        <p:txBody>
          <a:bodyPr>
            <a:noAutofit/>
          </a:bodyPr>
          <a:lstStyle/>
          <a:p>
            <a:pPr eaLnBrk="1" fontAlgn="auto" hangingPunct="1">
              <a:spcAft>
                <a:spcPts val="0"/>
              </a:spcAft>
              <a:defRPr/>
            </a:pPr>
            <a:r>
              <a:rPr lang="en-US" sz="2800" dirty="0"/>
              <a:t>Documenting VSTOP and Victim Fund services</a:t>
            </a:r>
          </a:p>
        </p:txBody>
      </p:sp>
      <p:sp>
        <p:nvSpPr>
          <p:cNvPr id="3" name="Content Placeholder 2"/>
          <p:cNvSpPr>
            <a:spLocks noGrp="1"/>
          </p:cNvSpPr>
          <p:nvPr>
            <p:ph sz="quarter" idx="1"/>
          </p:nvPr>
        </p:nvSpPr>
        <p:spPr>
          <a:xfrm>
            <a:off x="304800" y="1828800"/>
            <a:ext cx="8229600" cy="4572000"/>
          </a:xfrm>
        </p:spPr>
        <p:txBody>
          <a:bodyPr>
            <a:normAutofit/>
          </a:bodyPr>
          <a:lstStyle/>
          <a:p>
            <a:pPr marL="274320" indent="-274320" eaLnBrk="1" fontAlgn="auto" hangingPunct="1">
              <a:spcAft>
                <a:spcPts val="0"/>
              </a:spcAft>
              <a:buFont typeface="Wingdings 2"/>
              <a:buChar char=""/>
              <a:defRPr/>
            </a:pPr>
            <a:r>
              <a:rPr lang="en-US" sz="2000" dirty="0"/>
              <a:t>Advocates should continue to add new </a:t>
            </a:r>
            <a:r>
              <a:rPr lang="en-US" sz="2000" b="1" dirty="0"/>
              <a:t>Services and Referral Sheets</a:t>
            </a:r>
            <a:r>
              <a:rPr lang="en-US" sz="2000" dirty="0"/>
              <a:t> to document service contacts.</a:t>
            </a:r>
          </a:p>
          <a:p>
            <a:pPr marL="274320" indent="-274320" eaLnBrk="1" fontAlgn="auto" hangingPunct="1">
              <a:spcAft>
                <a:spcPts val="0"/>
              </a:spcAft>
              <a:buNone/>
              <a:defRPr/>
            </a:pPr>
            <a:endParaRPr lang="en-US" sz="1100" dirty="0"/>
          </a:p>
          <a:p>
            <a:pPr marL="274320" indent="-274320" eaLnBrk="1" fontAlgn="auto" hangingPunct="1">
              <a:spcAft>
                <a:spcPts val="0"/>
              </a:spcAft>
              <a:buFont typeface="Wingdings 2"/>
              <a:buChar char=""/>
              <a:defRPr/>
            </a:pPr>
            <a:r>
              <a:rPr lang="en-US" sz="2000" dirty="0"/>
              <a:t>In order to ensure that services provided through VSTOP and/or Victim Fund are included in reports, you should select </a:t>
            </a:r>
            <a:r>
              <a:rPr lang="en-US" sz="2000" b="1" dirty="0"/>
              <a:t>VSTOP</a:t>
            </a:r>
            <a:r>
              <a:rPr lang="en-US" sz="2000" dirty="0"/>
              <a:t> and/or </a:t>
            </a:r>
            <a:r>
              <a:rPr lang="en-US" sz="2000" b="1" dirty="0"/>
              <a:t>VFUND</a:t>
            </a:r>
            <a:r>
              <a:rPr lang="en-US" sz="2000" dirty="0"/>
              <a:t> at the bottom of the Services and Referral Sheet, in the field </a:t>
            </a:r>
            <a:r>
              <a:rPr lang="en-US" sz="2000" b="1" dirty="0"/>
              <a:t>Service Contact Funded By</a:t>
            </a:r>
            <a:r>
              <a:rPr lang="en-US" sz="2000" dirty="0"/>
              <a:t>.</a:t>
            </a:r>
          </a:p>
        </p:txBody>
      </p:sp>
      <p:pic>
        <p:nvPicPr>
          <p:cNvPr id="5" name="Picture 4">
            <a:extLst>
              <a:ext uri="{FF2B5EF4-FFF2-40B4-BE49-F238E27FC236}">
                <a16:creationId xmlns:a16="http://schemas.microsoft.com/office/drawing/2014/main" id="{F6A9AD73-D01E-4764-94AC-E07E25EA172E}"/>
              </a:ext>
            </a:extLst>
          </p:cNvPr>
          <p:cNvPicPr>
            <a:picLocks noChangeAspect="1"/>
          </p:cNvPicPr>
          <p:nvPr/>
        </p:nvPicPr>
        <p:blipFill>
          <a:blip r:embed="rId3"/>
          <a:stretch>
            <a:fillRect/>
          </a:stretch>
        </p:blipFill>
        <p:spPr>
          <a:xfrm>
            <a:off x="228600" y="4008434"/>
            <a:ext cx="8534400" cy="716366"/>
          </a:xfrm>
          <a:prstGeom prst="rect">
            <a:avLst/>
          </a:prstGeom>
        </p:spPr>
      </p:pic>
      <p:sp>
        <p:nvSpPr>
          <p:cNvPr id="11" name="Right Arrow 10"/>
          <p:cNvSpPr/>
          <p:nvPr/>
        </p:nvSpPr>
        <p:spPr>
          <a:xfrm rot="10800000">
            <a:off x="1295400" y="4349867"/>
            <a:ext cx="641790" cy="43967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ight Arrow 12"/>
          <p:cNvSpPr/>
          <p:nvPr/>
        </p:nvSpPr>
        <p:spPr>
          <a:xfrm>
            <a:off x="5257800" y="4198700"/>
            <a:ext cx="641790" cy="43967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3733800" cy="1143000"/>
          </a:xfrm>
        </p:spPr>
        <p:txBody>
          <a:bodyPr>
            <a:normAutofit/>
          </a:bodyPr>
          <a:lstStyle/>
          <a:p>
            <a:pPr eaLnBrk="1" fontAlgn="auto" hangingPunct="1">
              <a:spcAft>
                <a:spcPts val="0"/>
              </a:spcAft>
              <a:defRPr/>
            </a:pPr>
            <a:r>
              <a:rPr lang="en-US" sz="3200" dirty="0"/>
              <a:t>Hotline Form</a:t>
            </a:r>
          </a:p>
        </p:txBody>
      </p:sp>
      <p:sp>
        <p:nvSpPr>
          <p:cNvPr id="15363" name="Content Placeholder 2"/>
          <p:cNvSpPr>
            <a:spLocks noGrp="1"/>
          </p:cNvSpPr>
          <p:nvPr>
            <p:ph sz="quarter" idx="1"/>
          </p:nvPr>
        </p:nvSpPr>
        <p:spPr>
          <a:xfrm>
            <a:off x="457200" y="1600200"/>
            <a:ext cx="8077200" cy="4873752"/>
          </a:xfrm>
        </p:spPr>
        <p:txBody>
          <a:bodyPr/>
          <a:lstStyle/>
          <a:p>
            <a:r>
              <a:rPr lang="en-US" sz="2200" dirty="0"/>
              <a:t>In order to document hotline calls answered by VSTOP and/or Victim Fund staff, indicate at the bottom of the hotline form how the services were funded—VSTOP and/or Victim Fund in the field </a:t>
            </a:r>
            <a:r>
              <a:rPr lang="en-US" sz="2200" b="1" dirty="0"/>
              <a:t>Service Contact Funded By</a:t>
            </a:r>
            <a:r>
              <a:rPr lang="en-US" sz="2200" dirty="0"/>
              <a:t>. </a:t>
            </a:r>
          </a:p>
        </p:txBody>
      </p:sp>
      <p:pic>
        <p:nvPicPr>
          <p:cNvPr id="9" name="Picture 8">
            <a:extLst>
              <a:ext uri="{FF2B5EF4-FFF2-40B4-BE49-F238E27FC236}">
                <a16:creationId xmlns:a16="http://schemas.microsoft.com/office/drawing/2014/main" id="{C32ADEE6-F814-4CFC-A834-AD6E8961EED6}"/>
              </a:ext>
            </a:extLst>
          </p:cNvPr>
          <p:cNvPicPr>
            <a:picLocks noChangeAspect="1"/>
          </p:cNvPicPr>
          <p:nvPr/>
        </p:nvPicPr>
        <p:blipFill>
          <a:blip r:embed="rId2"/>
          <a:stretch>
            <a:fillRect/>
          </a:stretch>
        </p:blipFill>
        <p:spPr>
          <a:xfrm>
            <a:off x="228600" y="3008211"/>
            <a:ext cx="8534400" cy="716366"/>
          </a:xfrm>
          <a:prstGeom prst="rect">
            <a:avLst/>
          </a:prstGeom>
        </p:spPr>
      </p:pic>
      <p:sp>
        <p:nvSpPr>
          <p:cNvPr id="16" name="Right Arrow 15"/>
          <p:cNvSpPr/>
          <p:nvPr/>
        </p:nvSpPr>
        <p:spPr>
          <a:xfrm rot="10800000">
            <a:off x="1371600" y="3348016"/>
            <a:ext cx="668756" cy="4572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ight Arrow 16"/>
          <p:cNvSpPr/>
          <p:nvPr/>
        </p:nvSpPr>
        <p:spPr>
          <a:xfrm>
            <a:off x="5181600" y="3203508"/>
            <a:ext cx="668756" cy="4572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7239000" cy="609600"/>
          </a:xfrm>
        </p:spPr>
        <p:txBody>
          <a:bodyPr>
            <a:noAutofit/>
          </a:bodyPr>
          <a:lstStyle/>
          <a:p>
            <a:pPr eaLnBrk="1" fontAlgn="auto" hangingPunct="1">
              <a:spcAft>
                <a:spcPts val="0"/>
              </a:spcAft>
              <a:defRPr/>
            </a:pPr>
            <a:br>
              <a:rPr lang="en-US" sz="3200" dirty="0"/>
            </a:br>
            <a:br>
              <a:rPr lang="en-US" sz="3200" dirty="0"/>
            </a:br>
            <a:br>
              <a:rPr lang="en-US" sz="3200" dirty="0"/>
            </a:br>
            <a:r>
              <a:rPr lang="en-US" sz="3200" dirty="0"/>
              <a:t>Community Engagement Form</a:t>
            </a:r>
          </a:p>
        </p:txBody>
      </p:sp>
      <p:sp>
        <p:nvSpPr>
          <p:cNvPr id="16387" name="Content Placeholder 2"/>
          <p:cNvSpPr>
            <a:spLocks noGrp="1"/>
          </p:cNvSpPr>
          <p:nvPr>
            <p:ph sz="quarter" idx="1"/>
          </p:nvPr>
        </p:nvSpPr>
        <p:spPr>
          <a:xfrm>
            <a:off x="533400" y="914400"/>
            <a:ext cx="7620000" cy="5562600"/>
          </a:xfrm>
        </p:spPr>
        <p:txBody>
          <a:bodyPr/>
          <a:lstStyle/>
          <a:p>
            <a:r>
              <a:rPr lang="en-US" sz="2200" dirty="0"/>
              <a:t>The VSTOP Supplement tab is also on the Community Engagement Form.</a:t>
            </a:r>
          </a:p>
          <a:p>
            <a:pPr eaLnBrk="1" hangingPunct="1"/>
            <a:endParaRPr lang="en-US" sz="2400" dirty="0"/>
          </a:p>
          <a:p>
            <a:pPr eaLnBrk="1" hangingPunct="1">
              <a:buFont typeface="Wingdings 2" pitchFamily="18" charset="2"/>
              <a:buNone/>
            </a:pPr>
            <a:endParaRPr lang="en-US" sz="1400" dirty="0"/>
          </a:p>
          <a:p>
            <a:pPr>
              <a:buFont typeface="Wingdings 2" pitchFamily="18" charset="2"/>
              <a:buNone/>
            </a:pPr>
            <a:endParaRPr lang="en-US" sz="1400" dirty="0"/>
          </a:p>
          <a:p>
            <a:pPr>
              <a:buNone/>
            </a:pPr>
            <a:endParaRPr lang="en-US" sz="1400" dirty="0"/>
          </a:p>
          <a:p>
            <a:r>
              <a:rPr lang="en-US" sz="2200" dirty="0"/>
              <a:t>If VSTOP is selected as a funding source for the activity, a supplement will be provided to document the additional information required by the funder. </a:t>
            </a:r>
          </a:p>
          <a:p>
            <a:r>
              <a:rPr lang="en-US" sz="2200" dirty="0"/>
              <a:t>NOTE: </a:t>
            </a:r>
            <a:r>
              <a:rPr lang="en-US" sz="2200" b="1" dirty="0"/>
              <a:t>This supplemental information is no longer required for Victim Fund grantees</a:t>
            </a:r>
            <a:r>
              <a:rPr lang="en-US" sz="2200" dirty="0"/>
              <a:t> but continue to select the appropriate funding source(s) so your activities will be accurately tracked in your grant</a:t>
            </a:r>
            <a:r>
              <a:rPr lang="en-US" dirty="0"/>
              <a:t> </a:t>
            </a:r>
            <a:r>
              <a:rPr lang="en-US" sz="2200" dirty="0"/>
              <a:t>reports).</a:t>
            </a:r>
            <a:endParaRPr lang="en-US" dirty="0"/>
          </a:p>
          <a:p>
            <a:pPr eaLnBrk="1" hangingPunct="1"/>
            <a:endParaRPr lang="en-US" sz="2400" dirty="0"/>
          </a:p>
          <a:p>
            <a:pPr eaLnBrk="1" hangingPunct="1">
              <a:buFont typeface="Wingdings 2" pitchFamily="18" charset="2"/>
              <a:buNone/>
            </a:pPr>
            <a:endParaRPr lang="en-US" sz="1400" dirty="0"/>
          </a:p>
          <a:p>
            <a:pPr marL="0" indent="0">
              <a:buNone/>
            </a:pPr>
            <a:endParaRPr lang="en-US" dirty="0"/>
          </a:p>
        </p:txBody>
      </p:sp>
      <p:pic>
        <p:nvPicPr>
          <p:cNvPr id="3" name="Picture 4" descr="A screenshot of a cell phone&#10;&#10;Description generated with very high confidence">
            <a:extLst>
              <a:ext uri="{FF2B5EF4-FFF2-40B4-BE49-F238E27FC236}">
                <a16:creationId xmlns:a16="http://schemas.microsoft.com/office/drawing/2014/main" id="{EDA32762-B9E3-427D-8080-591BE7F56489}"/>
              </a:ext>
            </a:extLst>
          </p:cNvPr>
          <p:cNvPicPr>
            <a:picLocks noChangeAspect="1"/>
          </p:cNvPicPr>
          <p:nvPr/>
        </p:nvPicPr>
        <p:blipFill>
          <a:blip r:embed="rId2"/>
          <a:stretch>
            <a:fillRect/>
          </a:stretch>
        </p:blipFill>
        <p:spPr>
          <a:xfrm>
            <a:off x="1146849" y="1676400"/>
            <a:ext cx="6338167" cy="1349686"/>
          </a:xfrm>
          <a:prstGeom prst="rect">
            <a:avLst/>
          </a:prstGeom>
        </p:spPr>
      </p:pic>
      <p:sp>
        <p:nvSpPr>
          <p:cNvPr id="10" name="Right Arrow 6">
            <a:extLst>
              <a:ext uri="{FF2B5EF4-FFF2-40B4-BE49-F238E27FC236}">
                <a16:creationId xmlns:a16="http://schemas.microsoft.com/office/drawing/2014/main" id="{C26005F0-AA37-457C-8393-1A9EA1E50649}"/>
              </a:ext>
            </a:extLst>
          </p:cNvPr>
          <p:cNvSpPr/>
          <p:nvPr/>
        </p:nvSpPr>
        <p:spPr>
          <a:xfrm rot="10800000">
            <a:off x="7150729" y="2590800"/>
            <a:ext cx="496207" cy="3048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6A7B6ED5-DF51-4CAE-92C6-A237FE863D84}"/>
              </a:ext>
            </a:extLst>
          </p:cNvPr>
          <p:cNvPicPr>
            <a:picLocks noChangeAspect="1"/>
          </p:cNvPicPr>
          <p:nvPr/>
        </p:nvPicPr>
        <p:blipFill>
          <a:blip r:embed="rId3"/>
          <a:stretch>
            <a:fillRect/>
          </a:stretch>
        </p:blipFill>
        <p:spPr>
          <a:xfrm>
            <a:off x="666759" y="5495293"/>
            <a:ext cx="7810481" cy="1289877"/>
          </a:xfrm>
          <a:prstGeom prst="rect">
            <a:avLst/>
          </a:prstGeom>
        </p:spPr>
      </p:pic>
      <p:sp>
        <p:nvSpPr>
          <p:cNvPr id="7" name="Right Arrow 6"/>
          <p:cNvSpPr/>
          <p:nvPr/>
        </p:nvSpPr>
        <p:spPr>
          <a:xfrm>
            <a:off x="4067828" y="6155113"/>
            <a:ext cx="496207" cy="3048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ight Arrow 8"/>
          <p:cNvSpPr/>
          <p:nvPr/>
        </p:nvSpPr>
        <p:spPr>
          <a:xfrm>
            <a:off x="5943600" y="6155113"/>
            <a:ext cx="496207" cy="3048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a:bodyPr>
          <a:lstStyle/>
          <a:p>
            <a:pPr algn="ctr"/>
            <a:r>
              <a:rPr lang="en-US" sz="4000" dirty="0"/>
              <a:t>VSTOP and Victim Fund Reports</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1">
  <a:themeElements>
    <a:clrScheme name="Custom 2">
      <a:dk1>
        <a:sysClr val="windowText" lastClr="000000"/>
      </a:dk1>
      <a:lt1>
        <a:sysClr val="window" lastClr="FFFFFF"/>
      </a:lt1>
      <a:dk2>
        <a:srgbClr val="EA157A"/>
      </a:dk2>
      <a:lt2>
        <a:srgbClr val="D6ECFF"/>
      </a:lt2>
      <a:accent1>
        <a:srgbClr val="7FD13B"/>
      </a:accent1>
      <a:accent2>
        <a:srgbClr val="EA157A"/>
      </a:accent2>
      <a:accent3>
        <a:srgbClr val="FEB80A"/>
      </a:accent3>
      <a:accent4>
        <a:srgbClr val="00ADDC"/>
      </a:accent4>
      <a:accent5>
        <a:srgbClr val="738AC8"/>
      </a:accent5>
      <a:accent6>
        <a:srgbClr val="1AB39F"/>
      </a:accent6>
      <a:hlink>
        <a:srgbClr val="750A3D"/>
      </a:hlink>
      <a:folHlink>
        <a:srgbClr val="5F7791"/>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Custom 2">
    <a:dk1>
      <a:sysClr val="windowText" lastClr="000000"/>
    </a:dk1>
    <a:lt1>
      <a:sysClr val="window" lastClr="FFFFFF"/>
    </a:lt1>
    <a:dk2>
      <a:srgbClr val="EA157A"/>
    </a:dk2>
    <a:lt2>
      <a:srgbClr val="D6ECFF"/>
    </a:lt2>
    <a:accent1>
      <a:srgbClr val="7FD13B"/>
    </a:accent1>
    <a:accent2>
      <a:srgbClr val="EA157A"/>
    </a:accent2>
    <a:accent3>
      <a:srgbClr val="FEB80A"/>
    </a:accent3>
    <a:accent4>
      <a:srgbClr val="00ADDC"/>
    </a:accent4>
    <a:accent5>
      <a:srgbClr val="738AC8"/>
    </a:accent5>
    <a:accent6>
      <a:srgbClr val="1AB39F"/>
    </a:accent6>
    <a:hlink>
      <a:srgbClr val="750A3D"/>
    </a:hlink>
    <a:folHlink>
      <a:srgbClr val="5F7791"/>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6AF0B7DB10286B4C99F2EC852FBC58FD" ma:contentTypeVersion="11" ma:contentTypeDescription="Create a new document." ma:contentTypeScope="" ma:versionID="80afa050d6f2ad7b5e830fc4359c0d4e">
  <xsd:schema xmlns:xsd="http://www.w3.org/2001/XMLSchema" xmlns:xs="http://www.w3.org/2001/XMLSchema" xmlns:p="http://schemas.microsoft.com/office/2006/metadata/properties" xmlns:ns2="b8af06d5-a303-4c79-94d7-ae40213dcb67" xmlns:ns3="8f717612-3002-4c7f-8035-76070f6e149a" targetNamespace="http://schemas.microsoft.com/office/2006/metadata/properties" ma:root="true" ma:fieldsID="3d75bd723ecb62c89fffc5740da75780" ns2:_="" ns3:_="">
    <xsd:import namespace="b8af06d5-a303-4c79-94d7-ae40213dcb67"/>
    <xsd:import namespace="8f717612-3002-4c7f-8035-76070f6e149a"/>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EventHashCode" minOccurs="0"/>
                <xsd:element ref="ns3:MediaServiceGenerationTime" minOccurs="0"/>
                <xsd:element ref="ns3:MediaServiceAutoKeyPoints" minOccurs="0"/>
                <xsd:element ref="ns3:MediaServiceKeyPoints" minOccurs="0"/>
                <xsd:element ref="ns3:MediaServiceDateTaken" minOccurs="0"/>
                <xsd:element ref="ns3:MediaServiceAutoTags"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8af06d5-a303-4c79-94d7-ae40213dcb67"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8f717612-3002-4c7f-8035-76070f6e149a"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MediaServiceAutoTags" ma:index="17" nillable="true" ma:displayName="Tags" ma:internalName="MediaServiceAutoTags"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1FFAB2F-C246-4DCD-B55B-84FCAFCF9410}">
  <ds:schemaRefs>
    <ds:schemaRef ds:uri="b8af06d5-a303-4c79-94d7-ae40213dcb67"/>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86ADF0EE-DA64-4476-AE58-AC1CEB7BE9A5}">
  <ds:schemaRefs>
    <ds:schemaRef ds:uri="8f717612-3002-4c7f-8035-76070f6e149a"/>
    <ds:schemaRef ds:uri="b8af06d5-a303-4c79-94d7-ae40213dcb67"/>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064BECEB-CBC5-49BB-BFEE-E431ABEABE2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Theme1</Template>
  <TotalTime>424</TotalTime>
  <Words>1108</Words>
  <Application>Microsoft Office PowerPoint</Application>
  <PresentationFormat>On-screen Show (4:3)</PresentationFormat>
  <Paragraphs>104</Paragraphs>
  <Slides>20</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20</vt:i4>
      </vt:variant>
    </vt:vector>
  </HeadingPairs>
  <TitlesOfParts>
    <vt:vector size="27" baseType="lpstr">
      <vt:lpstr>Arial</vt:lpstr>
      <vt:lpstr>Calibri</vt:lpstr>
      <vt:lpstr>Franklin Gothic Book</vt:lpstr>
      <vt:lpstr>Franklin Gothic Medium</vt:lpstr>
      <vt:lpstr>Wingdings</vt:lpstr>
      <vt:lpstr>Wingdings 2</vt:lpstr>
      <vt:lpstr>Theme1</vt:lpstr>
      <vt:lpstr>VSTOP and Victim Fund  Data and Reports</vt:lpstr>
      <vt:lpstr>PowerPoint Presentation</vt:lpstr>
      <vt:lpstr> Important note:</vt:lpstr>
      <vt:lpstr>How to use the Supplement(s)</vt:lpstr>
      <vt:lpstr>    Advocacy Form</vt:lpstr>
      <vt:lpstr>Documenting VSTOP and Victim Fund services</vt:lpstr>
      <vt:lpstr>Hotline Form</vt:lpstr>
      <vt:lpstr>   Community Engagement Form</vt:lpstr>
      <vt:lpstr>VSTOP and Victim Fund Reports</vt:lpstr>
      <vt:lpstr>Important Note:</vt:lpstr>
      <vt:lpstr>New in 2019/2020: Updated VSTOP Fields and Report</vt:lpstr>
      <vt:lpstr>What are the VSTOP Form Changes?</vt:lpstr>
      <vt:lpstr>Changes to VSTOP</vt:lpstr>
      <vt:lpstr>PowerPoint Presentation</vt:lpstr>
      <vt:lpstr>PowerPoint Presentation</vt:lpstr>
      <vt:lpstr>VSTOP Report Updates</vt:lpstr>
      <vt:lpstr>VSTOP Report Updates (cont'd)</vt:lpstr>
      <vt:lpstr>Help Options</vt:lpstr>
      <vt:lpstr> HELP! VAdata’s not working.</vt:lpstr>
      <vt:lpstr>How Can I Get Additional Help About Other Topics or Concerns?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Vadata: VSTOP &amp; Victim Fund Reports</dc:title>
  <dc:creator>Kristine</dc:creator>
  <cp:lastModifiedBy>Tamara Mason</cp:lastModifiedBy>
  <cp:revision>529</cp:revision>
  <dcterms:created xsi:type="dcterms:W3CDTF">2010-12-15T20:57:47Z</dcterms:created>
  <dcterms:modified xsi:type="dcterms:W3CDTF">2021-07-20T19:54:51Z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0x0101006AF0B7DB10286B4C99F2EC852FBC58FD</vt:lpwstr>
  </property>
  <property fmtid="{D5CDD505-2E9C-101B-9397-08002B2CF9AE}" pid="3" name="AuthorIds_UIVersion_4096">
    <vt:lpwstr>147</vt:lpwstr>
  </property>
</Properties>
</file>